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8"/>
  </p:notesMasterIdLst>
  <p:sldIdLst>
    <p:sldId id="256" r:id="rId2"/>
    <p:sldId id="257" r:id="rId3"/>
    <p:sldId id="258" r:id="rId4"/>
    <p:sldId id="259" r:id="rId5"/>
    <p:sldId id="261" r:id="rId6"/>
    <p:sldId id="260" r:id="rId7"/>
  </p:sldIdLst>
  <p:sldSz cx="14630400" cy="8229600"/>
  <p:notesSz cx="8229600" cy="14630400"/>
  <p:embeddedFontLst>
    <p:embeddedFont>
      <p:font typeface="Figtree" pitchFamily="2" charset="0"/>
      <p:regular r:id="rId9"/>
      <p:bold r:id="rId10"/>
      <p:italic r:id="rId11"/>
      <p:boldItalic r:id="rId12"/>
    </p:embeddedFont>
    <p:embeddedFont>
      <p:font typeface="Golos Text" panose="020B0503020202020204" pitchFamily="34" charset="0"/>
      <p:regular r:id="rId13"/>
      <p:bold r:id="rId14"/>
    </p:embeddedFont>
    <p:embeddedFont>
      <p:font typeface="Inter" charset="0"/>
      <p:regular r:id="rId15"/>
      <p:bold r:id="rId16"/>
    </p:embeddedFont>
    <p:embeddedFont>
      <p:font typeface="Lato" panose="020F0502020204030203" pitchFamily="34" charset="0"/>
      <p:regular r:id="rId17"/>
      <p:bold r:id="rId18"/>
      <p:italic r:id="rId19"/>
      <p:boldItalic r:id="rId20"/>
    </p:embeddedFont>
    <p:embeddedFont>
      <p:font typeface="Montserrat" pitchFamily="2" charset="77"/>
      <p:regular r:id="rId21"/>
      <p:bold r:id="rId22"/>
      <p:italic r:id="rId23"/>
      <p:boldItalic r:id="rId24"/>
    </p:embeddedFont>
    <p:embeddedFont>
      <p:font typeface="Nunito Light" panose="020F0302020204030204" pitchFamily="34" charset="0"/>
      <p:regular r:id="rId25"/>
      <p: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74"/>
    <p:restoredTop sz="94719"/>
  </p:normalViewPr>
  <p:slideViewPr>
    <p:cSldViewPr snapToGrid="0">
      <p:cViewPr varScale="1">
        <p:scale>
          <a:sx n="100" d="100"/>
          <a:sy n="100" d="100"/>
        </p:scale>
        <p:origin x="36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6d0a8db522_0_7:notes"/>
          <p:cNvSpPr>
            <a:spLocks noGrp="1" noRot="1" noChangeAspect="1"/>
          </p:cNvSpPr>
          <p:nvPr>
            <p:ph type="sldImg" idx="2"/>
          </p:nvPr>
        </p:nvSpPr>
        <p:spPr>
          <a:xfrm>
            <a:off x="457560" y="1097280"/>
            <a:ext cx="7315200" cy="54864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6d0a8db522_0_7:notes"/>
          <p:cNvSpPr txBox="1">
            <a:spLocks noGrp="1"/>
          </p:cNvSpPr>
          <p:nvPr>
            <p:ph type="body" idx="1"/>
          </p:nvPr>
        </p:nvSpPr>
        <p:spPr>
          <a:xfrm>
            <a:off x="822960" y="6949440"/>
            <a:ext cx="6583800" cy="6583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D0D0D"/>
                </a:solidFill>
              </a:rPr>
              <a:t>As we progress through our strategic roadmap, we are now at a critical stage that is Step 4, which focuses on Feature Analysis and Model Generation. At this stage, our goal is to translate the insights drawn from our data exploration into a robust recommendation model. Feature Analysis is crucial as it allows us to determine which data attributes are most predictive of user preferences and behavior. Our team employs various statistical methods and machine learning techniques to analyze and select features. With our key features identified, we move onto the model generation phase. where we develop a recommendation model that is tailored to our user's needs. The methods we apply here range from collaborative filtering to content-based filtering, and even exploring deep learning techniques. Once we have developed our initial model, we will proceed to Step 5, which is Model Refinement.</a:t>
            </a:r>
            <a:endParaRPr sz="1300"/>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rot="5400000">
            <a:off x="12000600" y="808"/>
            <a:ext cx="2629800" cy="2629800"/>
          </a:xfrm>
          <a:prstGeom prst="diagStripe">
            <a:avLst>
              <a:gd name="adj" fmla="val 0"/>
            </a:avLst>
          </a:prstGeom>
          <a:solidFill>
            <a:schemeClr val="lt1">
              <a:alpha val="303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0" y="784"/>
            <a:ext cx="8245928" cy="8214833"/>
            <a:chOff x="0" y="75"/>
            <a:chExt cx="5153705" cy="5152950"/>
          </a:xfrm>
        </p:grpSpPr>
        <p:sp>
          <p:nvSpPr>
            <p:cNvPr id="16" name="Google Shape;16;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5659440" y="2525440"/>
            <a:ext cx="8028000" cy="2526300"/>
          </a:xfrm>
          <a:prstGeom prst="rect">
            <a:avLst/>
          </a:prstGeom>
        </p:spPr>
        <p:txBody>
          <a:bodyPr spcFirstLastPara="1" wrap="square" lIns="146275" tIns="146275" rIns="146275" bIns="146275" anchor="t" anchorCtr="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21" name="Google Shape;21;p2"/>
          <p:cNvSpPr txBox="1">
            <a:spLocks noGrp="1"/>
          </p:cNvSpPr>
          <p:nvPr>
            <p:ph type="subTitle" idx="1"/>
          </p:nvPr>
        </p:nvSpPr>
        <p:spPr>
          <a:xfrm>
            <a:off x="8134320" y="6279880"/>
            <a:ext cx="5553000" cy="809700"/>
          </a:xfrm>
          <a:prstGeom prst="rect">
            <a:avLst/>
          </a:prstGeom>
        </p:spPr>
        <p:txBody>
          <a:bodyPr spcFirstLastPara="1" wrap="square" lIns="146275" tIns="146275" rIns="146275" bIns="146275" anchor="t" anchorCtr="0">
            <a:norm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2" name="Google Shape;22;p2"/>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grpSp>
        <p:nvGrpSpPr>
          <p:cNvPr id="110" name="Google Shape;110;p11"/>
          <p:cNvGrpSpPr/>
          <p:nvPr/>
        </p:nvGrpSpPr>
        <p:grpSpPr>
          <a:xfrm>
            <a:off x="7050240" y="0"/>
            <a:ext cx="7580160" cy="8228904"/>
            <a:chOff x="4406400" y="0"/>
            <a:chExt cx="4737600" cy="5143065"/>
          </a:xfrm>
        </p:grpSpPr>
        <p:sp>
          <p:nvSpPr>
            <p:cNvPr id="111" name="Google Shape;111;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7" name="Google Shape;117;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8" name="Google Shape;118;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19" name="Google Shape;119;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0" name="Google Shape;120;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5" name="Google Shape;125;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6" name="Google Shape;126;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7" name="Google Shape;127;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28" name="Google Shape;128;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129" name="Google Shape;129;p11"/>
          <p:cNvSpPr txBox="1">
            <a:spLocks noGrp="1"/>
          </p:cNvSpPr>
          <p:nvPr>
            <p:ph type="title" hasCustomPrompt="1"/>
          </p:nvPr>
        </p:nvSpPr>
        <p:spPr>
          <a:xfrm>
            <a:off x="1318160" y="2055480"/>
            <a:ext cx="7641600" cy="2081400"/>
          </a:xfrm>
          <a:prstGeom prst="rect">
            <a:avLst/>
          </a:prstGeom>
        </p:spPr>
        <p:txBody>
          <a:bodyPr spcFirstLastPara="1" wrap="square" lIns="146275" tIns="146275" rIns="146275" bIns="146275" anchor="t" anchorCtr="0">
            <a:normAutofit/>
          </a:bodyPr>
          <a:lstStyle>
            <a:lvl1pPr lvl="0">
              <a:spcBef>
                <a:spcPts val="0"/>
              </a:spcBef>
              <a:spcAft>
                <a:spcPts val="0"/>
              </a:spcAft>
              <a:buSzPts val="12800"/>
              <a:buNone/>
              <a:defRPr sz="12800"/>
            </a:lvl1pPr>
            <a:lvl2pPr lvl="1">
              <a:spcBef>
                <a:spcPts val="0"/>
              </a:spcBef>
              <a:spcAft>
                <a:spcPts val="0"/>
              </a:spcAft>
              <a:buSzPts val="12800"/>
              <a:buNone/>
              <a:defRPr sz="12800"/>
            </a:lvl2pPr>
            <a:lvl3pPr lvl="2">
              <a:spcBef>
                <a:spcPts val="0"/>
              </a:spcBef>
              <a:spcAft>
                <a:spcPts val="0"/>
              </a:spcAft>
              <a:buSzPts val="12800"/>
              <a:buNone/>
              <a:defRPr sz="12800"/>
            </a:lvl3pPr>
            <a:lvl4pPr lvl="3">
              <a:spcBef>
                <a:spcPts val="0"/>
              </a:spcBef>
              <a:spcAft>
                <a:spcPts val="0"/>
              </a:spcAft>
              <a:buSzPts val="12800"/>
              <a:buNone/>
              <a:defRPr sz="12800"/>
            </a:lvl4pPr>
            <a:lvl5pPr lvl="4">
              <a:spcBef>
                <a:spcPts val="0"/>
              </a:spcBef>
              <a:spcAft>
                <a:spcPts val="0"/>
              </a:spcAft>
              <a:buSzPts val="12800"/>
              <a:buNone/>
              <a:defRPr sz="12800"/>
            </a:lvl5pPr>
            <a:lvl6pPr lvl="5">
              <a:spcBef>
                <a:spcPts val="0"/>
              </a:spcBef>
              <a:spcAft>
                <a:spcPts val="0"/>
              </a:spcAft>
              <a:buSzPts val="12800"/>
              <a:buNone/>
              <a:defRPr sz="12800"/>
            </a:lvl6pPr>
            <a:lvl7pPr lvl="6">
              <a:spcBef>
                <a:spcPts val="0"/>
              </a:spcBef>
              <a:spcAft>
                <a:spcPts val="0"/>
              </a:spcAft>
              <a:buSzPts val="12800"/>
              <a:buNone/>
              <a:defRPr sz="12800"/>
            </a:lvl7pPr>
            <a:lvl8pPr lvl="7">
              <a:spcBef>
                <a:spcPts val="0"/>
              </a:spcBef>
              <a:spcAft>
                <a:spcPts val="0"/>
              </a:spcAft>
              <a:buSzPts val="12800"/>
              <a:buNone/>
              <a:defRPr sz="12800"/>
            </a:lvl8pPr>
            <a:lvl9pPr lvl="8">
              <a:spcBef>
                <a:spcPts val="0"/>
              </a:spcBef>
              <a:spcAft>
                <a:spcPts val="0"/>
              </a:spcAft>
              <a:buSzPts val="12800"/>
              <a:buNone/>
              <a:defRPr sz="12800"/>
            </a:lvl9pPr>
          </a:lstStyle>
          <a:p>
            <a:r>
              <a:t>xx%</a:t>
            </a:r>
          </a:p>
        </p:txBody>
      </p:sp>
      <p:sp>
        <p:nvSpPr>
          <p:cNvPr id="130" name="Google Shape;130;p11"/>
          <p:cNvSpPr txBox="1">
            <a:spLocks noGrp="1"/>
          </p:cNvSpPr>
          <p:nvPr>
            <p:ph type="body" idx="1"/>
          </p:nvPr>
        </p:nvSpPr>
        <p:spPr>
          <a:xfrm>
            <a:off x="1318160" y="4228999"/>
            <a:ext cx="7641600" cy="19503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131" name="Google Shape;131;p11"/>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
        <p:nvSpPr>
          <p:cNvPr id="133" name="Google Shape;133;p12"/>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13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135"/>
        <p:cNvGrpSpPr/>
        <p:nvPr/>
      </p:nvGrpSpPr>
      <p:grpSpPr>
        <a:xfrm>
          <a:off x="0" y="0"/>
          <a:ext cx="0" cy="0"/>
          <a:chOff x="0" y="0"/>
          <a:chExt cx="0" cy="0"/>
        </a:xfrm>
      </p:grpSpPr>
      <p:sp>
        <p:nvSpPr>
          <p:cNvPr id="136" name="Google Shape;136;p14"/>
          <p:cNvSpPr txBox="1">
            <a:spLocks noGrp="1"/>
          </p:cNvSpPr>
          <p:nvPr>
            <p:ph type="title"/>
          </p:nvPr>
        </p:nvSpPr>
        <p:spPr>
          <a:xfrm>
            <a:off x="1141160" y="1934760"/>
            <a:ext cx="6184800" cy="1305000"/>
          </a:xfrm>
          <a:prstGeom prst="rect">
            <a:avLst/>
          </a:prstGeom>
        </p:spPr>
        <p:txBody>
          <a:bodyPr spcFirstLastPara="1" wrap="square" lIns="146275" tIns="146275" rIns="146275" bIns="146275" anchor="t" anchorCtr="0">
            <a:norm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37" name="Google Shape;137;p14"/>
          <p:cNvSpPr txBox="1">
            <a:spLocks noGrp="1"/>
          </p:cNvSpPr>
          <p:nvPr>
            <p:ph type="subTitle" idx="1"/>
          </p:nvPr>
        </p:nvSpPr>
        <p:spPr>
          <a:xfrm>
            <a:off x="1141160" y="3202160"/>
            <a:ext cx="6184800" cy="3092700"/>
          </a:xfrm>
          <a:prstGeom prst="rect">
            <a:avLst/>
          </a:prstGeom>
        </p:spPr>
        <p:txBody>
          <a:bodyPr spcFirstLastPara="1" wrap="square" lIns="146275" tIns="146275" rIns="146275" bIns="146275" anchor="t" anchorCtr="0">
            <a:normAutofit/>
          </a:bodyPr>
          <a:lstStyle>
            <a:lvl1pPr lvl="0" rtl="0">
              <a:lnSpc>
                <a:spcPct val="100000"/>
              </a:lnSpc>
              <a:spcBef>
                <a:spcPts val="0"/>
              </a:spcBef>
              <a:spcAft>
                <a:spcPts val="0"/>
              </a:spcAft>
              <a:buSzPts val="2200"/>
              <a:buFont typeface="Nunito Light"/>
              <a:buChar char="●"/>
              <a:defRPr sz="2200"/>
            </a:lvl1pPr>
            <a:lvl2pPr lvl="1" algn="ctr" rtl="0">
              <a:lnSpc>
                <a:spcPct val="100000"/>
              </a:lnSpc>
              <a:spcBef>
                <a:spcPts val="0"/>
              </a:spcBef>
              <a:spcAft>
                <a:spcPts val="0"/>
              </a:spcAft>
              <a:buClr>
                <a:srgbClr val="E76A28"/>
              </a:buClr>
              <a:buSzPts val="2200"/>
              <a:buFont typeface="Nunito Light"/>
              <a:buChar char="○"/>
              <a:defRPr sz="2200"/>
            </a:lvl2pPr>
            <a:lvl3pPr lvl="2" algn="ctr" rtl="0">
              <a:lnSpc>
                <a:spcPct val="100000"/>
              </a:lnSpc>
              <a:spcBef>
                <a:spcPts val="0"/>
              </a:spcBef>
              <a:spcAft>
                <a:spcPts val="0"/>
              </a:spcAft>
              <a:buClr>
                <a:srgbClr val="E76A28"/>
              </a:buClr>
              <a:buSzPts val="2200"/>
              <a:buFont typeface="Nunito Light"/>
              <a:buChar char="■"/>
              <a:defRPr sz="2200"/>
            </a:lvl3pPr>
            <a:lvl4pPr lvl="3" algn="ctr" rtl="0">
              <a:lnSpc>
                <a:spcPct val="100000"/>
              </a:lnSpc>
              <a:spcBef>
                <a:spcPts val="0"/>
              </a:spcBef>
              <a:spcAft>
                <a:spcPts val="0"/>
              </a:spcAft>
              <a:buClr>
                <a:srgbClr val="E76A28"/>
              </a:buClr>
              <a:buSzPts val="2200"/>
              <a:buFont typeface="Nunito Light"/>
              <a:buChar char="●"/>
              <a:defRPr sz="2200"/>
            </a:lvl4pPr>
            <a:lvl5pPr lvl="4" algn="ctr" rtl="0">
              <a:lnSpc>
                <a:spcPct val="100000"/>
              </a:lnSpc>
              <a:spcBef>
                <a:spcPts val="0"/>
              </a:spcBef>
              <a:spcAft>
                <a:spcPts val="0"/>
              </a:spcAft>
              <a:buClr>
                <a:srgbClr val="E76A28"/>
              </a:buClr>
              <a:buSzPts val="2200"/>
              <a:buFont typeface="Nunito Light"/>
              <a:buChar char="○"/>
              <a:defRPr sz="2200"/>
            </a:lvl5pPr>
            <a:lvl6pPr lvl="5" algn="ctr" rtl="0">
              <a:lnSpc>
                <a:spcPct val="100000"/>
              </a:lnSpc>
              <a:spcBef>
                <a:spcPts val="0"/>
              </a:spcBef>
              <a:spcAft>
                <a:spcPts val="0"/>
              </a:spcAft>
              <a:buClr>
                <a:srgbClr val="999999"/>
              </a:buClr>
              <a:buSzPts val="2200"/>
              <a:buFont typeface="Nunito Light"/>
              <a:buChar char="■"/>
              <a:defRPr sz="2200"/>
            </a:lvl6pPr>
            <a:lvl7pPr lvl="6" algn="ctr" rtl="0">
              <a:lnSpc>
                <a:spcPct val="100000"/>
              </a:lnSpc>
              <a:spcBef>
                <a:spcPts val="0"/>
              </a:spcBef>
              <a:spcAft>
                <a:spcPts val="0"/>
              </a:spcAft>
              <a:buClr>
                <a:srgbClr val="999999"/>
              </a:buClr>
              <a:buSzPts val="2200"/>
              <a:buFont typeface="Nunito Light"/>
              <a:buChar char="●"/>
              <a:defRPr sz="2200"/>
            </a:lvl7pPr>
            <a:lvl8pPr lvl="7" algn="ctr" rtl="0">
              <a:lnSpc>
                <a:spcPct val="100000"/>
              </a:lnSpc>
              <a:spcBef>
                <a:spcPts val="0"/>
              </a:spcBef>
              <a:spcAft>
                <a:spcPts val="0"/>
              </a:spcAft>
              <a:buClr>
                <a:srgbClr val="999999"/>
              </a:buClr>
              <a:buSzPts val="2200"/>
              <a:buFont typeface="Nunito Light"/>
              <a:buChar char="○"/>
              <a:defRPr sz="2200"/>
            </a:lvl8pPr>
            <a:lvl9pPr lvl="8" algn="ctr" rtl="0">
              <a:lnSpc>
                <a:spcPct val="100000"/>
              </a:lnSpc>
              <a:spcBef>
                <a:spcPts val="0"/>
              </a:spcBef>
              <a:spcAft>
                <a:spcPts val="0"/>
              </a:spcAft>
              <a:buClr>
                <a:srgbClr val="999999"/>
              </a:buClr>
              <a:buSzPts val="2200"/>
              <a:buFont typeface="Nunito Light"/>
              <a:buChar char="■"/>
              <a:defRPr sz="2200"/>
            </a:lvl9pPr>
          </a:lstStyle>
          <a:p>
            <a:endParaRPr/>
          </a:p>
        </p:txBody>
      </p:sp>
      <p:sp>
        <p:nvSpPr>
          <p:cNvPr id="138" name="Google Shape;138;p14"/>
          <p:cNvSpPr>
            <a:spLocks noGrp="1"/>
          </p:cNvSpPr>
          <p:nvPr>
            <p:ph type="pic" idx="2"/>
          </p:nvPr>
        </p:nvSpPr>
        <p:spPr>
          <a:xfrm>
            <a:off x="8546600" y="970800"/>
            <a:ext cx="4942500" cy="6400200"/>
          </a:xfrm>
          <a:prstGeom prst="rect">
            <a:avLst/>
          </a:prstGeom>
          <a:noFill/>
          <a:ln>
            <a:noFill/>
          </a:ln>
        </p:spPr>
      </p:sp>
      <p:cxnSp>
        <p:nvCxnSpPr>
          <p:cNvPr id="139" name="Google Shape;139;p14"/>
          <p:cNvCxnSpPr/>
          <p:nvPr/>
        </p:nvCxnSpPr>
        <p:spPr>
          <a:xfrm>
            <a:off x="1147540" y="7810067"/>
            <a:ext cx="12351300" cy="0"/>
          </a:xfrm>
          <a:prstGeom prst="straightConnector1">
            <a:avLst/>
          </a:prstGeom>
          <a:noFill/>
          <a:ln w="19050" cap="flat" cmpd="sng">
            <a:solidFill>
              <a:schemeClr val="dk1"/>
            </a:solidFill>
            <a:prstDash val="solid"/>
            <a:round/>
            <a:headEnd type="none" w="med" len="med"/>
            <a:tailEnd type="none" w="med" len="med"/>
          </a:ln>
        </p:spPr>
      </p:cxnSp>
      <p:cxnSp>
        <p:nvCxnSpPr>
          <p:cNvPr id="140" name="Google Shape;140;p14"/>
          <p:cNvCxnSpPr/>
          <p:nvPr/>
        </p:nvCxnSpPr>
        <p:spPr>
          <a:xfrm>
            <a:off x="1147560" y="419400"/>
            <a:ext cx="123513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grpSp>
        <p:nvGrpSpPr>
          <p:cNvPr id="24" name="Google Shape;24;p3"/>
          <p:cNvGrpSpPr/>
          <p:nvPr/>
        </p:nvGrpSpPr>
        <p:grpSpPr>
          <a:xfrm>
            <a:off x="7050240" y="0"/>
            <a:ext cx="7580160" cy="8228904"/>
            <a:chOff x="4406400" y="0"/>
            <a:chExt cx="4737600" cy="5143065"/>
          </a:xfrm>
        </p:grpSpPr>
        <p:sp>
          <p:nvSpPr>
            <p:cNvPr id="25" name="Google Shape;25;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1" name="Google Shape;31;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2" name="Google Shape;32;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3" name="Google Shape;33;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40" name="Google Shape;40;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41" name="Google Shape;41;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42" name="Google Shape;42;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43" name="Google Shape;43;p3"/>
          <p:cNvSpPr txBox="1">
            <a:spLocks noGrp="1"/>
          </p:cNvSpPr>
          <p:nvPr>
            <p:ph type="title"/>
          </p:nvPr>
        </p:nvSpPr>
        <p:spPr>
          <a:xfrm>
            <a:off x="1318160" y="3284800"/>
            <a:ext cx="7339200" cy="1837800"/>
          </a:xfrm>
          <a:prstGeom prst="rect">
            <a:avLst/>
          </a:prstGeom>
        </p:spPr>
        <p:txBody>
          <a:bodyPr spcFirstLastPara="1" wrap="square" lIns="146275" tIns="146275" rIns="146275" bIns="146275" anchor="ctr" anchorCtr="0">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a:endParaRPr/>
          </a:p>
        </p:txBody>
      </p:sp>
      <p:sp>
        <p:nvSpPr>
          <p:cNvPr id="44" name="Google Shape;44;p3"/>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grpSp>
        <p:nvGrpSpPr>
          <p:cNvPr id="46" name="Google Shape;46;p4"/>
          <p:cNvGrpSpPr/>
          <p:nvPr/>
        </p:nvGrpSpPr>
        <p:grpSpPr>
          <a:xfrm>
            <a:off x="0" y="609602"/>
            <a:ext cx="1660560" cy="1626060"/>
            <a:chOff x="0" y="381001"/>
            <a:chExt cx="1037850" cy="1016287"/>
          </a:xfrm>
        </p:grpSpPr>
        <p:sp>
          <p:nvSpPr>
            <p:cNvPr id="47" name="Google Shape;47;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49" name="Google Shape;49;p4"/>
          <p:cNvSpPr txBox="1">
            <a:spLocks noGrp="1"/>
          </p:cNvSpPr>
          <p:nvPr>
            <p:ph type="title"/>
          </p:nvPr>
        </p:nvSpPr>
        <p:spPr>
          <a:xfrm>
            <a:off x="2076000" y="630000"/>
            <a:ext cx="11262300" cy="1462500"/>
          </a:xfrm>
          <a:prstGeom prst="rect">
            <a:avLst/>
          </a:prstGeom>
        </p:spPr>
        <p:txBody>
          <a:bodyPr spcFirstLastPara="1" wrap="square" lIns="146275" tIns="146275" rIns="146275" bIns="146275" anchor="t" anchorCtr="0">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a:endParaRPr/>
          </a:p>
        </p:txBody>
      </p:sp>
      <p:sp>
        <p:nvSpPr>
          <p:cNvPr id="50" name="Google Shape;50;p4"/>
          <p:cNvSpPr txBox="1">
            <a:spLocks noGrp="1"/>
          </p:cNvSpPr>
          <p:nvPr>
            <p:ph type="body" idx="1"/>
          </p:nvPr>
        </p:nvSpPr>
        <p:spPr>
          <a:xfrm>
            <a:off x="2076000" y="2508080"/>
            <a:ext cx="11262300" cy="46578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51" name="Google Shape;51;p4"/>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2"/>
        <p:cNvGrpSpPr/>
        <p:nvPr/>
      </p:nvGrpSpPr>
      <p:grpSpPr>
        <a:xfrm>
          <a:off x="0" y="0"/>
          <a:ext cx="0" cy="0"/>
          <a:chOff x="0" y="0"/>
          <a:chExt cx="0" cy="0"/>
        </a:xfrm>
      </p:grpSpPr>
      <p:grpSp>
        <p:nvGrpSpPr>
          <p:cNvPr id="53" name="Google Shape;53;p5"/>
          <p:cNvGrpSpPr/>
          <p:nvPr/>
        </p:nvGrpSpPr>
        <p:grpSpPr>
          <a:xfrm>
            <a:off x="0" y="609602"/>
            <a:ext cx="1660560" cy="1626060"/>
            <a:chOff x="0" y="381001"/>
            <a:chExt cx="1037850" cy="1016287"/>
          </a:xfrm>
        </p:grpSpPr>
        <p:sp>
          <p:nvSpPr>
            <p:cNvPr id="54" name="Google Shape;54;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55" name="Google Shape;55;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56" name="Google Shape;56;p5"/>
          <p:cNvSpPr txBox="1">
            <a:spLocks noGrp="1"/>
          </p:cNvSpPr>
          <p:nvPr>
            <p:ph type="title"/>
          </p:nvPr>
        </p:nvSpPr>
        <p:spPr>
          <a:xfrm>
            <a:off x="2076000" y="630000"/>
            <a:ext cx="11262300" cy="1462500"/>
          </a:xfrm>
          <a:prstGeom prst="rect">
            <a:avLst/>
          </a:prstGeom>
        </p:spPr>
        <p:txBody>
          <a:bodyPr spcFirstLastPara="1" wrap="square" lIns="146275" tIns="146275" rIns="146275" bIns="146275" anchor="t" anchorCtr="0">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a:endParaRPr/>
          </a:p>
        </p:txBody>
      </p:sp>
      <p:sp>
        <p:nvSpPr>
          <p:cNvPr id="57" name="Google Shape;57;p5"/>
          <p:cNvSpPr txBox="1">
            <a:spLocks noGrp="1"/>
          </p:cNvSpPr>
          <p:nvPr>
            <p:ph type="body" idx="1"/>
          </p:nvPr>
        </p:nvSpPr>
        <p:spPr>
          <a:xfrm>
            <a:off x="2076000" y="2508080"/>
            <a:ext cx="5445000" cy="46578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58" name="Google Shape;58;p5"/>
          <p:cNvSpPr txBox="1">
            <a:spLocks noGrp="1"/>
          </p:cNvSpPr>
          <p:nvPr>
            <p:ph type="body" idx="2"/>
          </p:nvPr>
        </p:nvSpPr>
        <p:spPr>
          <a:xfrm>
            <a:off x="7893154" y="2508080"/>
            <a:ext cx="5445000" cy="46578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59" name="Google Shape;59;p5"/>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grpSp>
        <p:nvGrpSpPr>
          <p:cNvPr id="61" name="Google Shape;61;p6"/>
          <p:cNvGrpSpPr/>
          <p:nvPr/>
        </p:nvGrpSpPr>
        <p:grpSpPr>
          <a:xfrm>
            <a:off x="0" y="609602"/>
            <a:ext cx="1660560" cy="1626060"/>
            <a:chOff x="0" y="381001"/>
            <a:chExt cx="1037850" cy="1016287"/>
          </a:xfrm>
        </p:grpSpPr>
        <p:sp>
          <p:nvSpPr>
            <p:cNvPr id="62" name="Google Shape;62;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63" name="Google Shape;63;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64" name="Google Shape;64;p6"/>
          <p:cNvSpPr txBox="1">
            <a:spLocks noGrp="1"/>
          </p:cNvSpPr>
          <p:nvPr>
            <p:ph type="title"/>
          </p:nvPr>
        </p:nvSpPr>
        <p:spPr>
          <a:xfrm>
            <a:off x="2076000" y="630000"/>
            <a:ext cx="11262300" cy="1462500"/>
          </a:xfrm>
          <a:prstGeom prst="rect">
            <a:avLst/>
          </a:prstGeom>
        </p:spPr>
        <p:txBody>
          <a:bodyPr spcFirstLastPara="1" wrap="square" lIns="146275" tIns="146275" rIns="146275" bIns="146275" anchor="t" anchorCtr="0">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a:endParaRPr/>
          </a:p>
        </p:txBody>
      </p:sp>
      <p:sp>
        <p:nvSpPr>
          <p:cNvPr id="65" name="Google Shape;65;p6"/>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0" y="609602"/>
            <a:ext cx="1660560" cy="1626060"/>
            <a:chOff x="0" y="381001"/>
            <a:chExt cx="1037850" cy="1016287"/>
          </a:xfrm>
        </p:grpSpPr>
        <p:sp>
          <p:nvSpPr>
            <p:cNvPr id="68" name="Google Shape;68;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69" name="Google Shape;69;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70" name="Google Shape;70;p7"/>
          <p:cNvSpPr txBox="1">
            <a:spLocks noGrp="1"/>
          </p:cNvSpPr>
          <p:nvPr>
            <p:ph type="title"/>
          </p:nvPr>
        </p:nvSpPr>
        <p:spPr>
          <a:xfrm>
            <a:off x="2076000" y="630000"/>
            <a:ext cx="6078300" cy="2388900"/>
          </a:xfrm>
          <a:prstGeom prst="rect">
            <a:avLst/>
          </a:prstGeom>
        </p:spPr>
        <p:txBody>
          <a:bodyPr spcFirstLastPara="1" wrap="square" lIns="146275" tIns="146275" rIns="146275" bIns="146275" anchor="t" anchorCtr="0">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a:endParaRPr/>
          </a:p>
        </p:txBody>
      </p:sp>
      <p:sp>
        <p:nvSpPr>
          <p:cNvPr id="71" name="Google Shape;71;p7"/>
          <p:cNvSpPr txBox="1">
            <a:spLocks noGrp="1"/>
          </p:cNvSpPr>
          <p:nvPr>
            <p:ph type="body" idx="1"/>
          </p:nvPr>
        </p:nvSpPr>
        <p:spPr>
          <a:xfrm>
            <a:off x="2076000" y="3156080"/>
            <a:ext cx="6078300" cy="38655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72" name="Google Shape;72;p7"/>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grpSp>
        <p:nvGrpSpPr>
          <p:cNvPr id="74" name="Google Shape;74;p8"/>
          <p:cNvGrpSpPr/>
          <p:nvPr/>
        </p:nvGrpSpPr>
        <p:grpSpPr>
          <a:xfrm>
            <a:off x="7050240" y="0"/>
            <a:ext cx="7580160" cy="8229600"/>
            <a:chOff x="4406400" y="0"/>
            <a:chExt cx="4737600" cy="5143500"/>
          </a:xfrm>
        </p:grpSpPr>
        <p:sp>
          <p:nvSpPr>
            <p:cNvPr id="75" name="Google Shape;75;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76" name="Google Shape;76;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1" name="Google Shape;81;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2" name="Google Shape;82;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3" name="Google Shape;83;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4" name="Google Shape;84;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89" name="Google Shape;89;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90" name="Google Shape;90;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91" name="Google Shape;91;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92" name="Google Shape;92;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18160" y="1386840"/>
            <a:ext cx="7339200" cy="5633700"/>
          </a:xfrm>
          <a:prstGeom prst="rect">
            <a:avLst/>
          </a:prstGeom>
        </p:spPr>
        <p:txBody>
          <a:bodyPr spcFirstLastPara="1" wrap="square" lIns="146275" tIns="146275" rIns="146275" bIns="146275" anchor="ctr" anchorCtr="0">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a:endParaRPr/>
          </a:p>
        </p:txBody>
      </p:sp>
      <p:sp>
        <p:nvSpPr>
          <p:cNvPr id="94" name="Google Shape;94;p8"/>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grpSp>
        <p:nvGrpSpPr>
          <p:cNvPr id="96" name="Google Shape;96;p9"/>
          <p:cNvGrpSpPr/>
          <p:nvPr/>
        </p:nvGrpSpPr>
        <p:grpSpPr>
          <a:xfrm>
            <a:off x="0" y="609602"/>
            <a:ext cx="1660560" cy="1626060"/>
            <a:chOff x="0" y="381001"/>
            <a:chExt cx="1037850" cy="1016287"/>
          </a:xfrm>
        </p:grpSpPr>
        <p:sp>
          <p:nvSpPr>
            <p:cNvPr id="97" name="Google Shape;97;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98" name="Google Shape;98;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99" name="Google Shape;99;p9"/>
          <p:cNvSpPr txBox="1">
            <a:spLocks noGrp="1"/>
          </p:cNvSpPr>
          <p:nvPr>
            <p:ph type="title"/>
          </p:nvPr>
        </p:nvSpPr>
        <p:spPr>
          <a:xfrm>
            <a:off x="2076000" y="2653320"/>
            <a:ext cx="4858200" cy="2802600"/>
          </a:xfrm>
          <a:prstGeom prst="rect">
            <a:avLst/>
          </a:prstGeom>
        </p:spPr>
        <p:txBody>
          <a:bodyPr spcFirstLastPara="1" wrap="square" lIns="146275" tIns="146275" rIns="146275" bIns="146275" anchor="t" anchorCtr="0">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a:endParaRPr/>
          </a:p>
        </p:txBody>
      </p:sp>
      <p:sp>
        <p:nvSpPr>
          <p:cNvPr id="100" name="Google Shape;100;p9"/>
          <p:cNvSpPr txBox="1">
            <a:spLocks noGrp="1"/>
          </p:cNvSpPr>
          <p:nvPr>
            <p:ph type="subTitle" idx="1"/>
          </p:nvPr>
        </p:nvSpPr>
        <p:spPr>
          <a:xfrm>
            <a:off x="2076000" y="5660800"/>
            <a:ext cx="4858200" cy="809700"/>
          </a:xfrm>
          <a:prstGeom prst="rect">
            <a:avLst/>
          </a:prstGeom>
        </p:spPr>
        <p:txBody>
          <a:bodyPr spcFirstLastPara="1" wrap="square" lIns="146275" tIns="146275" rIns="146275" bIns="146275" anchor="t" anchorCtr="0">
            <a:norm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101" name="Google Shape;101;p9"/>
          <p:cNvSpPr txBox="1">
            <a:spLocks noGrp="1"/>
          </p:cNvSpPr>
          <p:nvPr>
            <p:ph type="body" idx="2"/>
          </p:nvPr>
        </p:nvSpPr>
        <p:spPr>
          <a:xfrm>
            <a:off x="7437120" y="2714560"/>
            <a:ext cx="5883000" cy="3756000"/>
          </a:xfrm>
          <a:prstGeom prst="rect">
            <a:avLst/>
          </a:prstGeom>
        </p:spPr>
        <p:txBody>
          <a:bodyPr spcFirstLastPara="1" wrap="square" lIns="146275" tIns="146275" rIns="146275" bIns="146275" anchor="t" anchorCtr="0">
            <a:normAutofit/>
          </a:bodyPr>
          <a:lstStyle>
            <a:lvl1pPr marL="457200" lvl="0" indent="-361950">
              <a:spcBef>
                <a:spcPts val="0"/>
              </a:spcBef>
              <a:spcAft>
                <a:spcPts val="0"/>
              </a:spcAft>
              <a:buSzPts val="21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102" name="Google Shape;102;p9"/>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grpSp>
        <p:nvGrpSpPr>
          <p:cNvPr id="104" name="Google Shape;104;p10"/>
          <p:cNvGrpSpPr/>
          <p:nvPr/>
        </p:nvGrpSpPr>
        <p:grpSpPr>
          <a:xfrm>
            <a:off x="0" y="6605715"/>
            <a:ext cx="1118280" cy="1095451"/>
            <a:chOff x="0" y="3785672"/>
            <a:chExt cx="698925" cy="684657"/>
          </a:xfrm>
        </p:grpSpPr>
        <p:sp>
          <p:nvSpPr>
            <p:cNvPr id="105" name="Google Shape;105;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06" name="Google Shape;106;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grpSp>
      <p:sp>
        <p:nvSpPr>
          <p:cNvPr id="107" name="Google Shape;107;p10"/>
          <p:cNvSpPr txBox="1">
            <a:spLocks noGrp="1"/>
          </p:cNvSpPr>
          <p:nvPr>
            <p:ph type="body" idx="1"/>
          </p:nvPr>
        </p:nvSpPr>
        <p:spPr>
          <a:xfrm>
            <a:off x="1300360" y="6888600"/>
            <a:ext cx="11097600" cy="838200"/>
          </a:xfrm>
          <a:prstGeom prst="rect">
            <a:avLst/>
          </a:prstGeom>
        </p:spPr>
        <p:txBody>
          <a:bodyPr spcFirstLastPara="1" wrap="square" lIns="146275" tIns="146275" rIns="146275" bIns="146275" anchor="ctr" anchorCtr="0">
            <a:normAutofit/>
          </a:bodyPr>
          <a:lstStyle>
            <a:lvl1pPr marL="457200" lvl="0" indent="-228600">
              <a:lnSpc>
                <a:spcPct val="100000"/>
              </a:lnSpc>
              <a:spcBef>
                <a:spcPts val="0"/>
              </a:spcBef>
              <a:spcAft>
                <a:spcPts val="0"/>
              </a:spcAft>
              <a:buSzPts val="2100"/>
              <a:buNone/>
              <a:defRPr/>
            </a:lvl1pPr>
          </a:lstStyle>
          <a:p>
            <a:endParaRPr/>
          </a:p>
        </p:txBody>
      </p:sp>
      <p:sp>
        <p:nvSpPr>
          <p:cNvPr id="108" name="Google Shape;108;p10"/>
          <p:cNvSpPr txBox="1">
            <a:spLocks noGrp="1"/>
          </p:cNvSpPr>
          <p:nvPr>
            <p:ph type="sldNum" idx="12"/>
          </p:nvPr>
        </p:nvSpPr>
        <p:spPr>
          <a:xfrm>
            <a:off x="13555933" y="7461147"/>
            <a:ext cx="877800" cy="629700"/>
          </a:xfrm>
          <a:prstGeom prst="rect">
            <a:avLst/>
          </a:prstGeom>
        </p:spPr>
        <p:txBody>
          <a:bodyPr spcFirstLastPara="1" wrap="square" lIns="146275" tIns="146275" rIns="146275" bIns="1462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98720" y="712040"/>
            <a:ext cx="13632900" cy="916200"/>
          </a:xfrm>
          <a:prstGeom prst="rect">
            <a:avLst/>
          </a:prstGeom>
          <a:noFill/>
          <a:ln>
            <a:noFill/>
          </a:ln>
        </p:spPr>
        <p:txBody>
          <a:bodyPr spcFirstLastPara="1" wrap="square" lIns="146275" tIns="146275" rIns="146275" bIns="146275" anchor="t" anchorCtr="0">
            <a:normAutofit/>
          </a:bodyPr>
          <a:lstStyle>
            <a:lvl1pPr lvl="0">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1pPr>
            <a:lvl2pPr lvl="1">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2pPr>
            <a:lvl3pPr lvl="2">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3pPr>
            <a:lvl4pPr lvl="3">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4pPr>
            <a:lvl5pPr lvl="4">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5pPr>
            <a:lvl6pPr lvl="5">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6pPr>
            <a:lvl7pPr lvl="6">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7pPr>
            <a:lvl8pPr lvl="7">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8pPr>
            <a:lvl9pPr lvl="8">
              <a:spcBef>
                <a:spcPts val="0"/>
              </a:spcBef>
              <a:spcAft>
                <a:spcPts val="0"/>
              </a:spcAft>
              <a:buClr>
                <a:schemeClr val="lt1"/>
              </a:buClr>
              <a:buSzPts val="4500"/>
              <a:buFont typeface="Montserrat"/>
              <a:buNone/>
              <a:defRPr sz="4500">
                <a:solidFill>
                  <a:schemeClr val="lt1"/>
                </a:solidFill>
                <a:latin typeface="Montserrat"/>
                <a:ea typeface="Montserrat"/>
                <a:cs typeface="Montserrat"/>
                <a:sym typeface="Montserrat"/>
              </a:defRPr>
            </a:lvl9pPr>
          </a:lstStyle>
          <a:p>
            <a:endParaRPr/>
          </a:p>
        </p:txBody>
      </p:sp>
      <p:sp>
        <p:nvSpPr>
          <p:cNvPr id="11" name="Google Shape;11;p1"/>
          <p:cNvSpPr txBox="1">
            <a:spLocks noGrp="1"/>
          </p:cNvSpPr>
          <p:nvPr>
            <p:ph type="body" idx="1"/>
          </p:nvPr>
        </p:nvSpPr>
        <p:spPr>
          <a:xfrm>
            <a:off x="498720" y="1843960"/>
            <a:ext cx="13632900" cy="5466300"/>
          </a:xfrm>
          <a:prstGeom prst="rect">
            <a:avLst/>
          </a:prstGeom>
          <a:noFill/>
          <a:ln>
            <a:noFill/>
          </a:ln>
        </p:spPr>
        <p:txBody>
          <a:bodyPr spcFirstLastPara="1" wrap="square" lIns="146275" tIns="146275" rIns="146275" bIns="146275" anchor="t" anchorCtr="0">
            <a:normAutofit/>
          </a:bodyPr>
          <a:lstStyle>
            <a:lvl1pPr marL="457200" lvl="0" indent="-361950">
              <a:lnSpc>
                <a:spcPct val="115000"/>
              </a:lnSpc>
              <a:spcBef>
                <a:spcPts val="0"/>
              </a:spcBef>
              <a:spcAft>
                <a:spcPts val="0"/>
              </a:spcAft>
              <a:buClr>
                <a:schemeClr val="lt1"/>
              </a:buClr>
              <a:buSzPts val="2100"/>
              <a:buFont typeface="Lato"/>
              <a:buChar char="●"/>
              <a:defRPr sz="2100">
                <a:solidFill>
                  <a:schemeClr val="lt1"/>
                </a:solidFill>
                <a:latin typeface="Lato"/>
                <a:ea typeface="Lato"/>
                <a:cs typeface="Lato"/>
                <a:sym typeface="Lato"/>
              </a:defRPr>
            </a:lvl1pPr>
            <a:lvl2pPr marL="914400" lvl="1"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2pPr>
            <a:lvl3pPr marL="1371600" lvl="2"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3pPr>
            <a:lvl4pPr marL="1828800" lvl="3"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4pPr>
            <a:lvl5pPr marL="2286000" lvl="4"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5pPr>
            <a:lvl6pPr marL="2743200" lvl="5"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6pPr>
            <a:lvl7pPr marL="3200400" lvl="6"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7pPr>
            <a:lvl8pPr marL="3657600" lvl="7"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8pPr>
            <a:lvl9pPr marL="4114800" lvl="8" indent="-342900">
              <a:lnSpc>
                <a:spcPct val="115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3555933" y="7461147"/>
            <a:ext cx="877800" cy="629700"/>
          </a:xfrm>
          <a:prstGeom prst="rect">
            <a:avLst/>
          </a:prstGeom>
          <a:noFill/>
          <a:ln>
            <a:noFill/>
          </a:ln>
        </p:spPr>
        <p:txBody>
          <a:bodyPr spcFirstLastPara="1" wrap="square" lIns="146275" tIns="146275" rIns="146275" bIns="146275" anchor="ctr" anchorCtr="0">
            <a:normAutofit/>
          </a:bodyPr>
          <a:lstStyle>
            <a:lvl1pPr lvl="0" algn="r">
              <a:buNone/>
              <a:defRPr sz="1600">
                <a:solidFill>
                  <a:schemeClr val="lt1"/>
                </a:solidFill>
                <a:latin typeface="Lato"/>
                <a:ea typeface="Lato"/>
                <a:cs typeface="Lato"/>
                <a:sym typeface="Lato"/>
              </a:defRPr>
            </a:lvl1pPr>
            <a:lvl2pPr lvl="1" algn="r">
              <a:buNone/>
              <a:defRPr sz="1600">
                <a:solidFill>
                  <a:schemeClr val="lt1"/>
                </a:solidFill>
                <a:latin typeface="Lato"/>
                <a:ea typeface="Lato"/>
                <a:cs typeface="Lato"/>
                <a:sym typeface="Lato"/>
              </a:defRPr>
            </a:lvl2pPr>
            <a:lvl3pPr lvl="2" algn="r">
              <a:buNone/>
              <a:defRPr sz="1600">
                <a:solidFill>
                  <a:schemeClr val="lt1"/>
                </a:solidFill>
                <a:latin typeface="Lato"/>
                <a:ea typeface="Lato"/>
                <a:cs typeface="Lato"/>
                <a:sym typeface="Lato"/>
              </a:defRPr>
            </a:lvl3pPr>
            <a:lvl4pPr lvl="3" algn="r">
              <a:buNone/>
              <a:defRPr sz="1600">
                <a:solidFill>
                  <a:schemeClr val="lt1"/>
                </a:solidFill>
                <a:latin typeface="Lato"/>
                <a:ea typeface="Lato"/>
                <a:cs typeface="Lato"/>
                <a:sym typeface="Lato"/>
              </a:defRPr>
            </a:lvl4pPr>
            <a:lvl5pPr lvl="4" algn="r">
              <a:buNone/>
              <a:defRPr sz="1600">
                <a:solidFill>
                  <a:schemeClr val="lt1"/>
                </a:solidFill>
                <a:latin typeface="Lato"/>
                <a:ea typeface="Lato"/>
                <a:cs typeface="Lato"/>
                <a:sym typeface="Lato"/>
              </a:defRPr>
            </a:lvl5pPr>
            <a:lvl6pPr lvl="5" algn="r">
              <a:buNone/>
              <a:defRPr sz="1600">
                <a:solidFill>
                  <a:schemeClr val="lt1"/>
                </a:solidFill>
                <a:latin typeface="Lato"/>
                <a:ea typeface="Lato"/>
                <a:cs typeface="Lato"/>
                <a:sym typeface="Lato"/>
              </a:defRPr>
            </a:lvl6pPr>
            <a:lvl7pPr lvl="6" algn="r">
              <a:buNone/>
              <a:defRPr sz="1600">
                <a:solidFill>
                  <a:schemeClr val="lt1"/>
                </a:solidFill>
                <a:latin typeface="Lato"/>
                <a:ea typeface="Lato"/>
                <a:cs typeface="Lato"/>
                <a:sym typeface="Lato"/>
              </a:defRPr>
            </a:lvl7pPr>
            <a:lvl8pPr lvl="7" algn="r">
              <a:buNone/>
              <a:defRPr sz="1600">
                <a:solidFill>
                  <a:schemeClr val="lt1"/>
                </a:solidFill>
                <a:latin typeface="Lato"/>
                <a:ea typeface="Lato"/>
                <a:cs typeface="Lato"/>
                <a:sym typeface="Lato"/>
              </a:defRPr>
            </a:lvl8pPr>
            <a:lvl9pPr lvl="8" algn="r">
              <a:buNone/>
              <a:defRPr sz="16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YHh_nfKMx7UGOo1jUX-dpmB9mrUoOpQ_/view?usp=share_link" TargetMode="External"/><Relationship Id="rId2" Type="http://schemas.openxmlformats.org/officeDocument/2006/relationships/hyperlink" Target="https://app.powerbi.com/groups/me/reports/a12c59cc-b725-4b84-b227-6a0d933dc291/ReportSection?experience=power-bi" TargetMode="Externa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p:nvPr/>
        </p:nvSpPr>
        <p:spPr>
          <a:xfrm>
            <a:off x="0" y="0"/>
            <a:ext cx="14630400" cy="8229600"/>
          </a:xfrm>
          <a:prstGeom prst="rect">
            <a:avLst/>
          </a:prstGeom>
          <a:solidFill>
            <a:srgbClr val="0C0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0" y="0"/>
            <a:ext cx="14630400" cy="8229600"/>
          </a:xfrm>
          <a:prstGeom prst="rect">
            <a:avLst/>
          </a:prstGeom>
          <a:solidFill>
            <a:srgbClr val="27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8" name="Google Shape;148;p15" descr="preencoded.png"/>
          <p:cNvPicPr preferRelativeResize="0"/>
          <p:nvPr/>
        </p:nvPicPr>
        <p:blipFill rotWithShape="1">
          <a:blip r:embed="rId3">
            <a:alphaModFix/>
          </a:blip>
          <a:srcRect/>
          <a:stretch/>
        </p:blipFill>
        <p:spPr>
          <a:xfrm>
            <a:off x="0" y="0"/>
            <a:ext cx="14630400" cy="8229600"/>
          </a:xfrm>
          <a:prstGeom prst="rect">
            <a:avLst/>
          </a:prstGeom>
          <a:noFill/>
          <a:ln>
            <a:noFill/>
          </a:ln>
        </p:spPr>
      </p:pic>
      <p:sp>
        <p:nvSpPr>
          <p:cNvPr id="149" name="Google Shape;149;p15"/>
          <p:cNvSpPr/>
          <p:nvPr/>
        </p:nvSpPr>
        <p:spPr>
          <a:xfrm>
            <a:off x="0" y="0"/>
            <a:ext cx="14630400" cy="8229600"/>
          </a:xfrm>
          <a:prstGeom prst="rect">
            <a:avLst/>
          </a:prstGeom>
          <a:solidFill>
            <a:srgbClr val="272525">
              <a:alpha val="8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5926455" y="2590205"/>
            <a:ext cx="6665952" cy="833199"/>
          </a:xfrm>
          <a:prstGeom prst="rect">
            <a:avLst/>
          </a:prstGeom>
          <a:noFill/>
          <a:ln>
            <a:noFill/>
          </a:ln>
        </p:spPr>
        <p:txBody>
          <a:bodyPr spcFirstLastPara="1" wrap="square" lIns="91425" tIns="45700" rIns="91425" bIns="45700" anchor="t" anchorCtr="0">
            <a:noAutofit/>
          </a:bodyPr>
          <a:lstStyle/>
          <a:p>
            <a:pPr marL="0" marR="0" lvl="0" indent="0" algn="r" rtl="0">
              <a:lnSpc>
                <a:spcPct val="124995"/>
              </a:lnSpc>
              <a:spcBef>
                <a:spcPts val="0"/>
              </a:spcBef>
              <a:spcAft>
                <a:spcPts val="0"/>
              </a:spcAft>
              <a:buClr>
                <a:srgbClr val="FFFFFF"/>
              </a:buClr>
              <a:buSzPts val="5249"/>
              <a:buFont typeface="Inter"/>
              <a:buNone/>
            </a:pPr>
            <a:r>
              <a:rPr lang="en-US" sz="5249" b="1" i="0" u="none" strike="noStrike" cap="none" dirty="0">
                <a:solidFill>
                  <a:srgbClr val="FFFFFF"/>
                </a:solidFill>
                <a:latin typeface="Inter"/>
                <a:ea typeface="Inter"/>
                <a:cs typeface="Inter"/>
                <a:sym typeface="Inter"/>
              </a:rPr>
              <a:t>Space Analytics</a:t>
            </a:r>
            <a:endParaRPr sz="5249" b="0" i="0" u="none" strike="noStrike" cap="none" dirty="0">
              <a:solidFill>
                <a:schemeClr val="dk1"/>
              </a:solidFill>
              <a:latin typeface="Calibri"/>
              <a:ea typeface="Calibri"/>
              <a:cs typeface="Calibri"/>
              <a:sym typeface="Calibri"/>
            </a:endParaRPr>
          </a:p>
        </p:txBody>
      </p:sp>
      <p:sp>
        <p:nvSpPr>
          <p:cNvPr id="151" name="Google Shape;151;p15"/>
          <p:cNvSpPr/>
          <p:nvPr/>
        </p:nvSpPr>
        <p:spPr>
          <a:xfrm>
            <a:off x="2037993" y="3756660"/>
            <a:ext cx="10554414" cy="444341"/>
          </a:xfrm>
          <a:prstGeom prst="rect">
            <a:avLst/>
          </a:prstGeom>
          <a:noFill/>
          <a:ln>
            <a:noFill/>
          </a:ln>
        </p:spPr>
        <p:txBody>
          <a:bodyPr spcFirstLastPara="1" wrap="square" lIns="91425" tIns="45700" rIns="91425" bIns="45700" anchor="t" anchorCtr="0">
            <a:noAutofit/>
          </a:bodyPr>
          <a:lstStyle/>
          <a:p>
            <a:pPr marL="0" marR="0" lvl="0" indent="0" algn="r" rtl="0">
              <a:lnSpc>
                <a:spcPct val="159990"/>
              </a:lnSpc>
              <a:spcBef>
                <a:spcPts val="0"/>
              </a:spcBef>
              <a:spcAft>
                <a:spcPts val="0"/>
              </a:spcAft>
              <a:buClr>
                <a:srgbClr val="E5E0DF"/>
              </a:buClr>
              <a:buSzPts val="2187"/>
              <a:buFont typeface="Inter"/>
              <a:buNone/>
            </a:pPr>
            <a:r>
              <a:rPr lang="en-US" sz="2187" b="0" i="0" u="none" strike="noStrike" cap="none" dirty="0">
                <a:solidFill>
                  <a:srgbClr val="E5E0DF"/>
                </a:solidFill>
                <a:latin typeface="Inter"/>
                <a:ea typeface="Inter"/>
                <a:cs typeface="Inter"/>
                <a:sym typeface="Inter"/>
              </a:rPr>
              <a:t>By</a:t>
            </a:r>
            <a:endParaRPr sz="2187" b="0" i="0" u="none" strike="noStrike" cap="none" dirty="0">
              <a:solidFill>
                <a:schemeClr val="dk1"/>
              </a:solidFill>
              <a:latin typeface="Calibri"/>
              <a:ea typeface="Calibri"/>
              <a:cs typeface="Calibri"/>
              <a:sym typeface="Calibri"/>
            </a:endParaRPr>
          </a:p>
        </p:txBody>
      </p:sp>
      <p:sp>
        <p:nvSpPr>
          <p:cNvPr id="152" name="Google Shape;152;p15"/>
          <p:cNvSpPr/>
          <p:nvPr/>
        </p:nvSpPr>
        <p:spPr>
          <a:xfrm>
            <a:off x="7015397" y="4534257"/>
            <a:ext cx="5577010" cy="416481"/>
          </a:xfrm>
          <a:prstGeom prst="rect">
            <a:avLst/>
          </a:prstGeom>
          <a:noFill/>
          <a:ln>
            <a:noFill/>
          </a:ln>
        </p:spPr>
        <p:txBody>
          <a:bodyPr spcFirstLastPara="1" wrap="square" lIns="91425" tIns="45700" rIns="91425" bIns="45700" anchor="t" anchorCtr="0">
            <a:noAutofit/>
          </a:bodyPr>
          <a:lstStyle/>
          <a:p>
            <a:pPr marL="0" marR="0" lvl="0" indent="0" algn="r" rtl="0">
              <a:lnSpc>
                <a:spcPct val="125038"/>
              </a:lnSpc>
              <a:spcBef>
                <a:spcPts val="0"/>
              </a:spcBef>
              <a:spcAft>
                <a:spcPts val="0"/>
              </a:spcAft>
              <a:buClr>
                <a:srgbClr val="FFFFFF"/>
              </a:buClr>
              <a:buSzPts val="2624"/>
              <a:buFont typeface="Inter"/>
              <a:buNone/>
            </a:pPr>
            <a:r>
              <a:rPr lang="en-US" sz="2624" b="1" i="0" u="none" strike="noStrike" cap="none" dirty="0">
                <a:solidFill>
                  <a:srgbClr val="FFFFFF"/>
                </a:solidFill>
                <a:latin typeface="Inter"/>
                <a:ea typeface="Inter"/>
                <a:cs typeface="Inter"/>
                <a:sym typeface="Inter"/>
              </a:rPr>
              <a:t>Siva Naga Santosh Adabala</a:t>
            </a:r>
            <a:endParaRPr sz="2624" b="0" i="0" u="none" strike="noStrike" cap="none" dirty="0">
              <a:solidFill>
                <a:schemeClr val="dk1"/>
              </a:solidFill>
              <a:latin typeface="Calibri"/>
              <a:ea typeface="Calibri"/>
              <a:cs typeface="Calibri"/>
              <a:sym typeface="Calibri"/>
            </a:endParaRPr>
          </a:p>
        </p:txBody>
      </p:sp>
      <p:sp>
        <p:nvSpPr>
          <p:cNvPr id="153" name="Google Shape;153;p15"/>
          <p:cNvSpPr/>
          <p:nvPr/>
        </p:nvSpPr>
        <p:spPr>
          <a:xfrm>
            <a:off x="2037993" y="5283994"/>
            <a:ext cx="10554414" cy="355402"/>
          </a:xfrm>
          <a:prstGeom prst="rect">
            <a:avLst/>
          </a:prstGeom>
          <a:noFill/>
          <a:ln>
            <a:noFill/>
          </a:ln>
        </p:spPr>
        <p:txBody>
          <a:bodyPr spcFirstLastPara="1" wrap="square" lIns="91425" tIns="45700" rIns="91425" bIns="45700" anchor="t" anchorCtr="0">
            <a:noAutofit/>
          </a:bodyPr>
          <a:lstStyle/>
          <a:p>
            <a:pPr marL="0" marR="0" lvl="0" indent="0" algn="r" rtl="0">
              <a:lnSpc>
                <a:spcPct val="159942"/>
              </a:lnSpc>
              <a:spcBef>
                <a:spcPts val="0"/>
              </a:spcBef>
              <a:spcAft>
                <a:spcPts val="0"/>
              </a:spcAft>
              <a:buClr>
                <a:srgbClr val="E5E0DF"/>
              </a:buClr>
              <a:buSzPts val="1750"/>
              <a:buFont typeface="Inter"/>
              <a:buNone/>
            </a:pPr>
            <a:r>
              <a:rPr lang="en-US" sz="1750" b="1" i="0" u="none" strike="noStrike" cap="none" dirty="0">
                <a:solidFill>
                  <a:srgbClr val="E5E0DF"/>
                </a:solidFill>
                <a:latin typeface="Inter"/>
                <a:ea typeface="Inter"/>
                <a:cs typeface="Inter"/>
                <a:sym typeface="Inter"/>
              </a:rPr>
              <a:t>110596806</a:t>
            </a:r>
            <a:endParaRPr sz="175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6"/>
          <p:cNvSpPr/>
          <p:nvPr/>
        </p:nvSpPr>
        <p:spPr>
          <a:xfrm>
            <a:off x="0" y="0"/>
            <a:ext cx="14630400" cy="8229600"/>
          </a:xfrm>
          <a:prstGeom prst="rect">
            <a:avLst/>
          </a:prstGeom>
          <a:solidFill>
            <a:srgbClr val="0C0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0" y="14990"/>
            <a:ext cx="14630400" cy="8229600"/>
          </a:xfrm>
          <a:prstGeom prst="rect">
            <a:avLst/>
          </a:prstGeom>
          <a:solidFill>
            <a:srgbClr val="27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0" y="118225"/>
            <a:ext cx="14630400" cy="1063800"/>
          </a:xfrm>
          <a:prstGeom prst="rect">
            <a:avLst/>
          </a:prstGeom>
          <a:noFill/>
          <a:ln>
            <a:noFill/>
          </a:ln>
        </p:spPr>
        <p:txBody>
          <a:bodyPr spcFirstLastPara="1" wrap="square" lIns="91425" tIns="45700" rIns="91425" bIns="45700" anchor="t" anchorCtr="0">
            <a:noAutofit/>
          </a:bodyPr>
          <a:lstStyle/>
          <a:p>
            <a:pPr marL="0" marR="0" lvl="0" indent="0" algn="ctr" rtl="0">
              <a:lnSpc>
                <a:spcPct val="125011"/>
              </a:lnSpc>
              <a:spcBef>
                <a:spcPts val="0"/>
              </a:spcBef>
              <a:spcAft>
                <a:spcPts val="0"/>
              </a:spcAft>
              <a:buClr>
                <a:srgbClr val="FFFFFF"/>
              </a:buClr>
              <a:buSzPts val="4374"/>
              <a:buFont typeface="Inter"/>
              <a:buNone/>
            </a:pPr>
            <a:r>
              <a:rPr lang="en-US" sz="4374">
                <a:solidFill>
                  <a:schemeClr val="lt1"/>
                </a:solidFill>
                <a:latin typeface="Calibri"/>
                <a:ea typeface="Calibri"/>
                <a:cs typeface="Calibri"/>
                <a:sym typeface="Calibri"/>
              </a:rPr>
              <a:t>About Dataset</a:t>
            </a:r>
            <a:endParaRPr sz="4374" b="0" i="0" u="none" strike="noStrike" cap="none">
              <a:solidFill>
                <a:schemeClr val="lt1"/>
              </a:solidFill>
              <a:latin typeface="Calibri"/>
              <a:ea typeface="Calibri"/>
              <a:cs typeface="Calibri"/>
              <a:sym typeface="Calibri"/>
            </a:endParaRPr>
          </a:p>
        </p:txBody>
      </p:sp>
      <p:sp>
        <p:nvSpPr>
          <p:cNvPr id="163" name="Google Shape;163;p16"/>
          <p:cNvSpPr/>
          <p:nvPr/>
        </p:nvSpPr>
        <p:spPr>
          <a:xfrm>
            <a:off x="4801910" y="2486144"/>
            <a:ext cx="44400" cy="4284900"/>
          </a:xfrm>
          <a:prstGeom prst="roundRect">
            <a:avLst>
              <a:gd name="adj" fmla="val 225151"/>
            </a:avLst>
          </a:prstGeom>
          <a:solidFill>
            <a:srgbClr val="2A1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a:off x="5074027" y="2887444"/>
            <a:ext cx="777597" cy="44410"/>
          </a:xfrm>
          <a:prstGeom prst="roundRect">
            <a:avLst>
              <a:gd name="adj" fmla="val 225151"/>
            </a:avLst>
          </a:prstGeom>
          <a:solidFill>
            <a:srgbClr val="2A1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a:off x="4574084" y="2672870"/>
            <a:ext cx="499800" cy="499800"/>
          </a:xfrm>
          <a:prstGeom prst="roundRect">
            <a:avLst>
              <a:gd name="adj" fmla="val 20000"/>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4747439" y="2701409"/>
            <a:ext cx="153114"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E5E0DF"/>
              </a:buClr>
              <a:buSzPts val="2624"/>
              <a:buFont typeface="Inter"/>
              <a:buNone/>
            </a:pPr>
            <a:r>
              <a:rPr lang="en-US" sz="2624" b="1" i="0" u="none" strike="noStrike" cap="none">
                <a:solidFill>
                  <a:srgbClr val="E5E0DF"/>
                </a:solidFill>
                <a:latin typeface="Inter"/>
                <a:ea typeface="Inter"/>
                <a:cs typeface="Inter"/>
                <a:sym typeface="Inter"/>
              </a:rPr>
              <a:t>1</a:t>
            </a:r>
            <a:endParaRPr sz="2624" b="0" i="0" u="none" strike="noStrike" cap="none">
              <a:solidFill>
                <a:schemeClr val="dk1"/>
              </a:solidFill>
              <a:latin typeface="Calibri"/>
              <a:ea typeface="Calibri"/>
              <a:cs typeface="Calibri"/>
              <a:sym typeface="Calibri"/>
            </a:endParaRPr>
          </a:p>
        </p:txBody>
      </p:sp>
      <p:sp>
        <p:nvSpPr>
          <p:cNvPr id="167" name="Google Shape;167;p16"/>
          <p:cNvSpPr/>
          <p:nvPr/>
        </p:nvSpPr>
        <p:spPr>
          <a:xfrm>
            <a:off x="6046150" y="2708325"/>
            <a:ext cx="7376100" cy="4998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E5E0DF"/>
              </a:buClr>
              <a:buSzPts val="2187"/>
              <a:buFont typeface="Inter"/>
              <a:buNone/>
            </a:pPr>
            <a:r>
              <a:rPr lang="en-US" sz="2600" b="1">
                <a:solidFill>
                  <a:schemeClr val="lt1"/>
                </a:solidFill>
                <a:latin typeface="Calibri"/>
                <a:ea typeface="Calibri"/>
                <a:cs typeface="Calibri"/>
                <a:sym typeface="Calibri"/>
              </a:rPr>
              <a:t>Comprehensive Historical Insights</a:t>
            </a:r>
            <a:endParaRPr sz="2600" b="1" i="0" u="none" strike="noStrike" cap="none">
              <a:solidFill>
                <a:schemeClr val="lt1"/>
              </a:solidFill>
              <a:latin typeface="Calibri"/>
              <a:ea typeface="Calibri"/>
              <a:cs typeface="Calibri"/>
              <a:sym typeface="Calibri"/>
            </a:endParaRPr>
          </a:p>
        </p:txBody>
      </p:sp>
      <p:sp>
        <p:nvSpPr>
          <p:cNvPr id="168" name="Google Shape;168;p16"/>
          <p:cNvSpPr/>
          <p:nvPr/>
        </p:nvSpPr>
        <p:spPr>
          <a:xfrm>
            <a:off x="6212025" y="3188725"/>
            <a:ext cx="7585200" cy="7119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700" dirty="0">
                <a:solidFill>
                  <a:schemeClr val="lt1"/>
                </a:solidFill>
              </a:rPr>
              <a:t>Captures over 4,630 space missions from 1957 to 2022, showcasing the evolution of space exploration and technological advancements.</a:t>
            </a:r>
            <a:endParaRPr sz="1700" dirty="0">
              <a:solidFill>
                <a:schemeClr val="lt1"/>
              </a:solidFill>
            </a:endParaRPr>
          </a:p>
          <a:p>
            <a:pPr marL="0" marR="0" lvl="0" indent="0" algn="l" rtl="0">
              <a:lnSpc>
                <a:spcPct val="159942"/>
              </a:lnSpc>
              <a:spcBef>
                <a:spcPts val="0"/>
              </a:spcBef>
              <a:spcAft>
                <a:spcPts val="0"/>
              </a:spcAft>
              <a:buClr>
                <a:srgbClr val="E5E0DF"/>
              </a:buClr>
              <a:buSzPts val="1750"/>
              <a:buFont typeface="Inter"/>
              <a:buNone/>
            </a:pPr>
            <a:endParaRPr sz="1750" dirty="0">
              <a:solidFill>
                <a:schemeClr val="dk1"/>
              </a:solidFill>
              <a:latin typeface="Calibri"/>
              <a:ea typeface="Calibri"/>
              <a:cs typeface="Calibri"/>
              <a:sym typeface="Calibri"/>
            </a:endParaRPr>
          </a:p>
        </p:txBody>
      </p:sp>
      <p:sp>
        <p:nvSpPr>
          <p:cNvPr id="169" name="Google Shape;169;p16"/>
          <p:cNvSpPr/>
          <p:nvPr/>
        </p:nvSpPr>
        <p:spPr>
          <a:xfrm>
            <a:off x="5074027" y="4389775"/>
            <a:ext cx="777597" cy="44410"/>
          </a:xfrm>
          <a:prstGeom prst="roundRect">
            <a:avLst>
              <a:gd name="adj" fmla="val 225151"/>
            </a:avLst>
          </a:prstGeom>
          <a:solidFill>
            <a:srgbClr val="2A1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a:off x="4574084" y="4162068"/>
            <a:ext cx="499943" cy="499943"/>
          </a:xfrm>
          <a:prstGeom prst="roundRect">
            <a:avLst>
              <a:gd name="adj" fmla="val 20000"/>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a:off x="4723983" y="4203740"/>
            <a:ext cx="200025"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E5E0DF"/>
              </a:buClr>
              <a:buSzPts val="2624"/>
              <a:buFont typeface="Inter"/>
              <a:buNone/>
            </a:pPr>
            <a:r>
              <a:rPr lang="en-US" sz="2624" b="1" i="0" u="none" strike="noStrike" cap="none">
                <a:solidFill>
                  <a:srgbClr val="E5E0DF"/>
                </a:solidFill>
                <a:latin typeface="Inter"/>
                <a:ea typeface="Inter"/>
                <a:cs typeface="Inter"/>
                <a:sym typeface="Inter"/>
              </a:rPr>
              <a:t>2</a:t>
            </a:r>
            <a:endParaRPr sz="2624" b="0" i="0" u="none" strike="noStrike" cap="none">
              <a:solidFill>
                <a:schemeClr val="dk1"/>
              </a:solidFill>
              <a:latin typeface="Calibri"/>
              <a:ea typeface="Calibri"/>
              <a:cs typeface="Calibri"/>
              <a:sym typeface="Calibri"/>
            </a:endParaRPr>
          </a:p>
        </p:txBody>
      </p:sp>
      <p:sp>
        <p:nvSpPr>
          <p:cNvPr id="172" name="Google Shape;172;p16"/>
          <p:cNvSpPr/>
          <p:nvPr/>
        </p:nvSpPr>
        <p:spPr>
          <a:xfrm>
            <a:off x="6046125" y="4210650"/>
            <a:ext cx="5103900" cy="416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600" b="1">
                <a:solidFill>
                  <a:srgbClr val="FFFFFF"/>
                </a:solidFill>
                <a:latin typeface="Calibri"/>
                <a:ea typeface="Calibri"/>
                <a:cs typeface="Calibri"/>
                <a:sym typeface="Calibri"/>
              </a:rPr>
              <a:t>Trends and Patterns Analysis</a:t>
            </a:r>
            <a:endParaRPr sz="2600" b="1">
              <a:solidFill>
                <a:srgbClr val="FFFFFF"/>
              </a:solidFill>
              <a:latin typeface="Calibri"/>
              <a:ea typeface="Calibri"/>
              <a:cs typeface="Calibri"/>
              <a:sym typeface="Calibri"/>
            </a:endParaRPr>
          </a:p>
          <a:p>
            <a:pPr marL="0" marR="0" lvl="0" indent="0" algn="l" rtl="0">
              <a:lnSpc>
                <a:spcPct val="125011"/>
              </a:lnSpc>
              <a:spcBef>
                <a:spcPts val="0"/>
              </a:spcBef>
              <a:spcAft>
                <a:spcPts val="0"/>
              </a:spcAft>
              <a:buClr>
                <a:srgbClr val="E5E0DF"/>
              </a:buClr>
              <a:buSzPts val="2187"/>
              <a:buFont typeface="Inter"/>
              <a:buNone/>
            </a:pPr>
            <a:endParaRPr sz="2187" b="1">
              <a:solidFill>
                <a:srgbClr val="E5E0DF"/>
              </a:solidFill>
              <a:latin typeface="Inter"/>
              <a:ea typeface="Inter"/>
              <a:cs typeface="Inter"/>
              <a:sym typeface="Inter"/>
            </a:endParaRPr>
          </a:p>
        </p:txBody>
      </p:sp>
      <p:sp>
        <p:nvSpPr>
          <p:cNvPr id="173" name="Google Shape;173;p16"/>
          <p:cNvSpPr/>
          <p:nvPr/>
        </p:nvSpPr>
        <p:spPr>
          <a:xfrm>
            <a:off x="6212000" y="4691100"/>
            <a:ext cx="7585200" cy="9309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700" dirty="0">
                <a:solidFill>
                  <a:schemeClr val="lt1"/>
                </a:solidFill>
              </a:rPr>
              <a:t>Offers a deep dive into space exploration trends, including launch frequencies, mission success rates, highlighting industry dynamics.</a:t>
            </a:r>
            <a:endParaRPr sz="1700" dirty="0">
              <a:solidFill>
                <a:schemeClr val="lt1"/>
              </a:solidFill>
            </a:endParaRPr>
          </a:p>
          <a:p>
            <a:pPr marL="0" marR="0" lvl="0" indent="0" algn="l" rtl="0">
              <a:lnSpc>
                <a:spcPct val="159942"/>
              </a:lnSpc>
              <a:spcBef>
                <a:spcPts val="0"/>
              </a:spcBef>
              <a:spcAft>
                <a:spcPts val="0"/>
              </a:spcAft>
              <a:buClr>
                <a:srgbClr val="E5E0DF"/>
              </a:buClr>
              <a:buSzPts val="1750"/>
              <a:buFont typeface="Inter"/>
              <a:buNone/>
            </a:pPr>
            <a:endParaRPr sz="1750" dirty="0">
              <a:solidFill>
                <a:srgbClr val="E5E0DF"/>
              </a:solidFill>
              <a:latin typeface="Inter"/>
              <a:ea typeface="Inter"/>
              <a:cs typeface="Inter"/>
              <a:sym typeface="Inter"/>
            </a:endParaRPr>
          </a:p>
        </p:txBody>
      </p:sp>
      <p:sp>
        <p:nvSpPr>
          <p:cNvPr id="174" name="Google Shape;174;p16"/>
          <p:cNvSpPr/>
          <p:nvPr/>
        </p:nvSpPr>
        <p:spPr>
          <a:xfrm>
            <a:off x="5074027" y="5892105"/>
            <a:ext cx="777597" cy="44410"/>
          </a:xfrm>
          <a:prstGeom prst="roundRect">
            <a:avLst>
              <a:gd name="adj" fmla="val 225151"/>
            </a:avLst>
          </a:prstGeom>
          <a:solidFill>
            <a:srgbClr val="2A1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4574084" y="5664398"/>
            <a:ext cx="499943" cy="499943"/>
          </a:xfrm>
          <a:prstGeom prst="roundRect">
            <a:avLst>
              <a:gd name="adj" fmla="val 20000"/>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4719102" y="5706070"/>
            <a:ext cx="209788" cy="416481"/>
          </a:xfrm>
          <a:prstGeom prst="rect">
            <a:avLst/>
          </a:prstGeom>
          <a:noFill/>
          <a:ln>
            <a:noFill/>
          </a:ln>
        </p:spPr>
        <p:txBody>
          <a:bodyPr spcFirstLastPara="1" wrap="square" lIns="91425" tIns="45700" rIns="91425" bIns="45700" anchor="t" anchorCtr="0">
            <a:noAutofit/>
          </a:bodyPr>
          <a:lstStyle/>
          <a:p>
            <a:pPr marL="0" marR="0" lvl="0" indent="0" algn="ctr" rtl="0">
              <a:lnSpc>
                <a:spcPct val="125038"/>
              </a:lnSpc>
              <a:spcBef>
                <a:spcPts val="0"/>
              </a:spcBef>
              <a:spcAft>
                <a:spcPts val="0"/>
              </a:spcAft>
              <a:buClr>
                <a:srgbClr val="E5E0DF"/>
              </a:buClr>
              <a:buSzPts val="2624"/>
              <a:buFont typeface="Inter"/>
              <a:buNone/>
            </a:pPr>
            <a:r>
              <a:rPr lang="en-US" sz="2624" b="1" i="0" u="none" strike="noStrike" cap="none">
                <a:solidFill>
                  <a:srgbClr val="E5E0DF"/>
                </a:solidFill>
                <a:latin typeface="Inter"/>
                <a:ea typeface="Inter"/>
                <a:cs typeface="Inter"/>
                <a:sym typeface="Inter"/>
              </a:rPr>
              <a:t>3</a:t>
            </a:r>
            <a:endParaRPr sz="2624" b="0" i="0" u="none" strike="noStrike" cap="none">
              <a:solidFill>
                <a:schemeClr val="dk1"/>
              </a:solidFill>
              <a:latin typeface="Calibri"/>
              <a:ea typeface="Calibri"/>
              <a:cs typeface="Calibri"/>
              <a:sym typeface="Calibri"/>
            </a:endParaRPr>
          </a:p>
        </p:txBody>
      </p:sp>
      <p:sp>
        <p:nvSpPr>
          <p:cNvPr id="177" name="Google Shape;177;p16"/>
          <p:cNvSpPr/>
          <p:nvPr/>
        </p:nvSpPr>
        <p:spPr>
          <a:xfrm>
            <a:off x="6046150" y="5712975"/>
            <a:ext cx="6824400" cy="499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600" b="1">
                <a:solidFill>
                  <a:srgbClr val="FFFFFF"/>
                </a:solidFill>
                <a:latin typeface="Calibri"/>
                <a:ea typeface="Calibri"/>
                <a:cs typeface="Calibri"/>
                <a:sym typeface="Calibri"/>
              </a:rPr>
              <a:t>Mission Diversity and Global Cooperation</a:t>
            </a:r>
            <a:endParaRPr sz="2600" b="1">
              <a:solidFill>
                <a:srgbClr val="FFFFFF"/>
              </a:solidFill>
              <a:latin typeface="Calibri"/>
              <a:ea typeface="Calibri"/>
              <a:cs typeface="Calibri"/>
              <a:sym typeface="Calibri"/>
            </a:endParaRPr>
          </a:p>
          <a:p>
            <a:pPr marL="0" marR="0" lvl="0" indent="0" algn="l" rtl="0">
              <a:lnSpc>
                <a:spcPct val="125011"/>
              </a:lnSpc>
              <a:spcBef>
                <a:spcPts val="0"/>
              </a:spcBef>
              <a:spcAft>
                <a:spcPts val="0"/>
              </a:spcAft>
              <a:buClr>
                <a:srgbClr val="E5E0DF"/>
              </a:buClr>
              <a:buSzPts val="2187"/>
              <a:buFont typeface="Inter"/>
              <a:buNone/>
            </a:pPr>
            <a:endParaRPr sz="2187" b="1">
              <a:solidFill>
                <a:srgbClr val="E5E0DF"/>
              </a:solidFill>
              <a:latin typeface="Inter"/>
              <a:ea typeface="Inter"/>
              <a:cs typeface="Inter"/>
              <a:sym typeface="Inter"/>
            </a:endParaRPr>
          </a:p>
        </p:txBody>
      </p:sp>
      <p:sp>
        <p:nvSpPr>
          <p:cNvPr id="178" name="Google Shape;178;p16"/>
          <p:cNvSpPr/>
          <p:nvPr/>
        </p:nvSpPr>
        <p:spPr>
          <a:xfrm>
            <a:off x="6212025" y="6193425"/>
            <a:ext cx="7585200" cy="1063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700" dirty="0">
                <a:solidFill>
                  <a:schemeClr val="lt1"/>
                </a:solidFill>
              </a:rPr>
              <a:t>Illustrates the broad spectrum of mission objectives and the collaborative efforts across countries, emphasizing the global nature of space exploration.</a:t>
            </a:r>
            <a:endParaRPr sz="1700" dirty="0">
              <a:solidFill>
                <a:schemeClr val="lt1"/>
              </a:solidFill>
            </a:endParaRPr>
          </a:p>
          <a:p>
            <a:pPr marL="0" marR="0" lvl="0" indent="0" algn="l" rtl="0">
              <a:lnSpc>
                <a:spcPct val="159942"/>
              </a:lnSpc>
              <a:spcBef>
                <a:spcPts val="0"/>
              </a:spcBef>
              <a:spcAft>
                <a:spcPts val="0"/>
              </a:spcAft>
              <a:buClr>
                <a:srgbClr val="E5E0DF"/>
              </a:buClr>
              <a:buSzPts val="1750"/>
              <a:buFont typeface="Inter"/>
              <a:buNone/>
            </a:pPr>
            <a:endParaRPr sz="1700" dirty="0">
              <a:solidFill>
                <a:schemeClr val="lt1"/>
              </a:solidFill>
              <a:latin typeface="Inter"/>
              <a:ea typeface="Inter"/>
              <a:cs typeface="Inter"/>
              <a:sym typeface="Inter"/>
            </a:endParaRPr>
          </a:p>
        </p:txBody>
      </p:sp>
      <p:pic>
        <p:nvPicPr>
          <p:cNvPr id="179" name="Google Shape;179;p16"/>
          <p:cNvPicPr preferRelativeResize="0"/>
          <p:nvPr/>
        </p:nvPicPr>
        <p:blipFill>
          <a:blip r:embed="rId3">
            <a:alphaModFix/>
          </a:blip>
          <a:stretch>
            <a:fillRect/>
          </a:stretch>
        </p:blipFill>
        <p:spPr>
          <a:xfrm>
            <a:off x="0" y="1063800"/>
            <a:ext cx="4469576" cy="64484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7"/>
          <p:cNvSpPr txBox="1"/>
          <p:nvPr/>
        </p:nvSpPr>
        <p:spPr>
          <a:xfrm>
            <a:off x="1403075" y="615338"/>
            <a:ext cx="12303300" cy="1005000"/>
          </a:xfrm>
          <a:prstGeom prst="rect">
            <a:avLst/>
          </a:prstGeom>
          <a:noFill/>
          <a:ln>
            <a:noFill/>
          </a:ln>
        </p:spPr>
        <p:txBody>
          <a:bodyPr spcFirstLastPara="1" wrap="square" lIns="146275" tIns="146275" rIns="146275" bIns="146275" anchor="t" anchorCtr="0">
            <a:noAutofit/>
          </a:bodyPr>
          <a:lstStyle/>
          <a:p>
            <a:pPr marL="0" lvl="0" indent="0" algn="ctr" rtl="0">
              <a:spcBef>
                <a:spcPts val="0"/>
              </a:spcBef>
              <a:spcAft>
                <a:spcPts val="0"/>
              </a:spcAft>
              <a:buNone/>
            </a:pPr>
            <a:r>
              <a:rPr lang="en-US" sz="4000" b="1">
                <a:solidFill>
                  <a:srgbClr val="1155CC"/>
                </a:solidFill>
                <a:latin typeface="Figtree"/>
                <a:ea typeface="Figtree"/>
                <a:cs typeface="Figtree"/>
                <a:sym typeface="Figtree"/>
              </a:rPr>
              <a:t>Strategic Approach</a:t>
            </a:r>
            <a:endParaRPr sz="4000" b="1">
              <a:solidFill>
                <a:srgbClr val="1155CC"/>
              </a:solidFill>
              <a:latin typeface="Figtree"/>
              <a:ea typeface="Figtree"/>
              <a:cs typeface="Figtree"/>
              <a:sym typeface="Figtree"/>
            </a:endParaRPr>
          </a:p>
        </p:txBody>
      </p:sp>
      <p:sp>
        <p:nvSpPr>
          <p:cNvPr id="185" name="Google Shape;185;p17"/>
          <p:cNvSpPr/>
          <p:nvPr/>
        </p:nvSpPr>
        <p:spPr>
          <a:xfrm>
            <a:off x="2455300" y="182141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86" name="Google Shape;186;p17"/>
          <p:cNvSpPr/>
          <p:nvPr/>
        </p:nvSpPr>
        <p:spPr>
          <a:xfrm>
            <a:off x="5597540" y="182141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87" name="Google Shape;187;p17"/>
          <p:cNvSpPr/>
          <p:nvPr/>
        </p:nvSpPr>
        <p:spPr>
          <a:xfrm>
            <a:off x="8739780" y="1834546"/>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88" name="Google Shape;188;p17"/>
          <p:cNvSpPr/>
          <p:nvPr/>
        </p:nvSpPr>
        <p:spPr>
          <a:xfrm>
            <a:off x="11882020" y="182141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189" name="Google Shape;189;p17"/>
          <p:cNvSpPr txBox="1"/>
          <p:nvPr/>
        </p:nvSpPr>
        <p:spPr>
          <a:xfrm flipH="1">
            <a:off x="1146405" y="2622813"/>
            <a:ext cx="2899800" cy="916200"/>
          </a:xfrm>
          <a:prstGeom prst="rect">
            <a:avLst/>
          </a:prstGeom>
          <a:solidFill>
            <a:schemeClr val="dk1"/>
          </a:solid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1</a:t>
            </a:r>
            <a:endParaRPr sz="3700" b="1">
              <a:solidFill>
                <a:schemeClr val="lt1"/>
              </a:solidFill>
              <a:latin typeface="Golos Text"/>
              <a:ea typeface="Golos Text"/>
              <a:cs typeface="Golos Text"/>
              <a:sym typeface="Golos Text"/>
            </a:endParaRPr>
          </a:p>
        </p:txBody>
      </p:sp>
      <p:sp>
        <p:nvSpPr>
          <p:cNvPr id="190" name="Google Shape;190;p17"/>
          <p:cNvSpPr txBox="1"/>
          <p:nvPr/>
        </p:nvSpPr>
        <p:spPr>
          <a:xfrm flipH="1">
            <a:off x="1146447" y="342336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Extarcting Data</a:t>
            </a:r>
            <a:endParaRPr sz="1900">
              <a:solidFill>
                <a:schemeClr val="lt1"/>
              </a:solidFill>
              <a:latin typeface="Figtree"/>
              <a:ea typeface="Figtree"/>
              <a:cs typeface="Figtree"/>
              <a:sym typeface="Figtree"/>
            </a:endParaRPr>
          </a:p>
        </p:txBody>
      </p:sp>
      <p:sp>
        <p:nvSpPr>
          <p:cNvPr id="191" name="Google Shape;191;p17"/>
          <p:cNvSpPr txBox="1"/>
          <p:nvPr/>
        </p:nvSpPr>
        <p:spPr>
          <a:xfrm flipH="1">
            <a:off x="4288620" y="262281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2</a:t>
            </a:r>
            <a:endParaRPr sz="3700" b="1">
              <a:solidFill>
                <a:schemeClr val="lt1"/>
              </a:solidFill>
              <a:latin typeface="Golos Text"/>
              <a:ea typeface="Golos Text"/>
              <a:cs typeface="Golos Text"/>
              <a:sym typeface="Golos Text"/>
            </a:endParaRPr>
          </a:p>
        </p:txBody>
      </p:sp>
      <p:sp>
        <p:nvSpPr>
          <p:cNvPr id="192" name="Google Shape;192;p17"/>
          <p:cNvSpPr txBox="1"/>
          <p:nvPr/>
        </p:nvSpPr>
        <p:spPr>
          <a:xfrm flipH="1">
            <a:off x="4288687" y="342336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Cleaning Data</a:t>
            </a:r>
            <a:endParaRPr sz="1900">
              <a:solidFill>
                <a:schemeClr val="lt1"/>
              </a:solidFill>
              <a:latin typeface="Figtree"/>
              <a:ea typeface="Figtree"/>
              <a:cs typeface="Figtree"/>
              <a:sym typeface="Figtree"/>
            </a:endParaRPr>
          </a:p>
        </p:txBody>
      </p:sp>
      <p:sp>
        <p:nvSpPr>
          <p:cNvPr id="193" name="Google Shape;193;p17"/>
          <p:cNvSpPr txBox="1"/>
          <p:nvPr/>
        </p:nvSpPr>
        <p:spPr>
          <a:xfrm flipH="1">
            <a:off x="7430860" y="262281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3</a:t>
            </a:r>
            <a:endParaRPr sz="3700" b="1">
              <a:solidFill>
                <a:schemeClr val="lt1"/>
              </a:solidFill>
              <a:latin typeface="Golos Text"/>
              <a:ea typeface="Golos Text"/>
              <a:cs typeface="Golos Text"/>
              <a:sym typeface="Golos Text"/>
            </a:endParaRPr>
          </a:p>
        </p:txBody>
      </p:sp>
      <p:sp>
        <p:nvSpPr>
          <p:cNvPr id="194" name="Google Shape;194;p17"/>
          <p:cNvSpPr txBox="1"/>
          <p:nvPr/>
        </p:nvSpPr>
        <p:spPr>
          <a:xfrm flipH="1">
            <a:off x="7430927" y="342336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Analysing Data</a:t>
            </a:r>
            <a:endParaRPr sz="1900">
              <a:solidFill>
                <a:schemeClr val="lt1"/>
              </a:solidFill>
              <a:latin typeface="Figtree"/>
              <a:ea typeface="Figtree"/>
              <a:cs typeface="Figtree"/>
              <a:sym typeface="Figtree"/>
            </a:endParaRPr>
          </a:p>
        </p:txBody>
      </p:sp>
      <p:sp>
        <p:nvSpPr>
          <p:cNvPr id="195" name="Google Shape;195;p17"/>
          <p:cNvSpPr txBox="1"/>
          <p:nvPr/>
        </p:nvSpPr>
        <p:spPr>
          <a:xfrm flipH="1">
            <a:off x="10573100" y="262281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4</a:t>
            </a:r>
            <a:endParaRPr sz="3700" b="1">
              <a:solidFill>
                <a:schemeClr val="lt1"/>
              </a:solidFill>
              <a:latin typeface="Golos Text"/>
              <a:ea typeface="Golos Text"/>
              <a:cs typeface="Golos Text"/>
              <a:sym typeface="Golos Text"/>
            </a:endParaRPr>
          </a:p>
        </p:txBody>
      </p:sp>
      <p:sp>
        <p:nvSpPr>
          <p:cNvPr id="196" name="Google Shape;196;p17"/>
          <p:cNvSpPr txBox="1"/>
          <p:nvPr/>
        </p:nvSpPr>
        <p:spPr>
          <a:xfrm flipH="1">
            <a:off x="10573167" y="342336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Creating a Data Model</a:t>
            </a:r>
            <a:endParaRPr sz="1900">
              <a:solidFill>
                <a:schemeClr val="lt1"/>
              </a:solidFill>
              <a:latin typeface="Figtree"/>
              <a:ea typeface="Figtree"/>
              <a:cs typeface="Figtree"/>
              <a:sym typeface="Figtree"/>
            </a:endParaRPr>
          </a:p>
        </p:txBody>
      </p:sp>
      <p:cxnSp>
        <p:nvCxnSpPr>
          <p:cNvPr id="197" name="Google Shape;197;p17"/>
          <p:cNvCxnSpPr>
            <a:stCxn id="185" idx="3"/>
            <a:endCxn id="186" idx="1"/>
          </p:cNvCxnSpPr>
          <p:nvPr/>
        </p:nvCxnSpPr>
        <p:spPr>
          <a:xfrm>
            <a:off x="2737600" y="1962563"/>
            <a:ext cx="2859900" cy="0"/>
          </a:xfrm>
          <a:prstGeom prst="straightConnector1">
            <a:avLst/>
          </a:prstGeom>
          <a:noFill/>
          <a:ln w="9525" cap="flat" cmpd="sng">
            <a:solidFill>
              <a:schemeClr val="lt1"/>
            </a:solidFill>
            <a:prstDash val="solid"/>
            <a:round/>
            <a:headEnd type="none" w="med" len="med"/>
            <a:tailEnd type="none" w="med" len="med"/>
          </a:ln>
        </p:spPr>
      </p:cxnSp>
      <p:cxnSp>
        <p:nvCxnSpPr>
          <p:cNvPr id="198" name="Google Shape;198;p17"/>
          <p:cNvCxnSpPr>
            <a:stCxn id="186" idx="3"/>
            <a:endCxn id="187" idx="1"/>
          </p:cNvCxnSpPr>
          <p:nvPr/>
        </p:nvCxnSpPr>
        <p:spPr>
          <a:xfrm>
            <a:off x="5879840" y="1962563"/>
            <a:ext cx="2859900" cy="13200"/>
          </a:xfrm>
          <a:prstGeom prst="straightConnector1">
            <a:avLst/>
          </a:prstGeom>
          <a:noFill/>
          <a:ln w="9525" cap="flat" cmpd="sng">
            <a:solidFill>
              <a:schemeClr val="lt1"/>
            </a:solidFill>
            <a:prstDash val="solid"/>
            <a:round/>
            <a:headEnd type="none" w="med" len="med"/>
            <a:tailEnd type="none" w="med" len="med"/>
          </a:ln>
        </p:spPr>
      </p:cxnSp>
      <p:cxnSp>
        <p:nvCxnSpPr>
          <p:cNvPr id="199" name="Google Shape;199;p17"/>
          <p:cNvCxnSpPr>
            <a:stCxn id="187" idx="3"/>
            <a:endCxn id="188" idx="1"/>
          </p:cNvCxnSpPr>
          <p:nvPr/>
        </p:nvCxnSpPr>
        <p:spPr>
          <a:xfrm rot="10800000" flipH="1">
            <a:off x="9022080" y="1962496"/>
            <a:ext cx="2859900" cy="13200"/>
          </a:xfrm>
          <a:prstGeom prst="straightConnector1">
            <a:avLst/>
          </a:prstGeom>
          <a:noFill/>
          <a:ln w="9525" cap="flat" cmpd="sng">
            <a:solidFill>
              <a:schemeClr val="lt1"/>
            </a:solidFill>
            <a:prstDash val="solid"/>
            <a:round/>
            <a:headEnd type="none" w="med" len="med"/>
            <a:tailEnd type="none" w="med" len="med"/>
          </a:ln>
        </p:spPr>
      </p:cxnSp>
      <p:cxnSp>
        <p:nvCxnSpPr>
          <p:cNvPr id="200" name="Google Shape;200;p17"/>
          <p:cNvCxnSpPr>
            <a:stCxn id="185" idx="2"/>
            <a:endCxn id="189" idx="0"/>
          </p:cNvCxnSpPr>
          <p:nvPr/>
        </p:nvCxnSpPr>
        <p:spPr>
          <a:xfrm>
            <a:off x="2596450" y="2103713"/>
            <a:ext cx="0" cy="519000"/>
          </a:xfrm>
          <a:prstGeom prst="straightConnector1">
            <a:avLst/>
          </a:prstGeom>
          <a:noFill/>
          <a:ln w="9525" cap="flat" cmpd="sng">
            <a:solidFill>
              <a:schemeClr val="lt1"/>
            </a:solidFill>
            <a:prstDash val="solid"/>
            <a:round/>
            <a:headEnd type="none" w="med" len="med"/>
            <a:tailEnd type="none" w="med" len="med"/>
          </a:ln>
        </p:spPr>
      </p:cxnSp>
      <p:cxnSp>
        <p:nvCxnSpPr>
          <p:cNvPr id="201" name="Google Shape;201;p17"/>
          <p:cNvCxnSpPr>
            <a:stCxn id="186" idx="2"/>
            <a:endCxn id="191" idx="0"/>
          </p:cNvCxnSpPr>
          <p:nvPr/>
        </p:nvCxnSpPr>
        <p:spPr>
          <a:xfrm flipH="1">
            <a:off x="5738390" y="2103713"/>
            <a:ext cx="300" cy="519000"/>
          </a:xfrm>
          <a:prstGeom prst="straightConnector1">
            <a:avLst/>
          </a:prstGeom>
          <a:noFill/>
          <a:ln w="9525" cap="flat" cmpd="sng">
            <a:solidFill>
              <a:schemeClr val="lt1"/>
            </a:solidFill>
            <a:prstDash val="solid"/>
            <a:round/>
            <a:headEnd type="none" w="med" len="med"/>
            <a:tailEnd type="none" w="med" len="med"/>
          </a:ln>
        </p:spPr>
      </p:cxnSp>
      <p:cxnSp>
        <p:nvCxnSpPr>
          <p:cNvPr id="202" name="Google Shape;202;p17"/>
          <p:cNvCxnSpPr>
            <a:stCxn id="187" idx="2"/>
            <a:endCxn id="193" idx="0"/>
          </p:cNvCxnSpPr>
          <p:nvPr/>
        </p:nvCxnSpPr>
        <p:spPr>
          <a:xfrm flipH="1">
            <a:off x="8880630" y="2116846"/>
            <a:ext cx="300" cy="506100"/>
          </a:xfrm>
          <a:prstGeom prst="straightConnector1">
            <a:avLst/>
          </a:prstGeom>
          <a:noFill/>
          <a:ln w="9525" cap="flat" cmpd="sng">
            <a:solidFill>
              <a:schemeClr val="lt1"/>
            </a:solidFill>
            <a:prstDash val="solid"/>
            <a:round/>
            <a:headEnd type="none" w="med" len="med"/>
            <a:tailEnd type="none" w="med" len="med"/>
          </a:ln>
        </p:spPr>
      </p:cxnSp>
      <p:cxnSp>
        <p:nvCxnSpPr>
          <p:cNvPr id="203" name="Google Shape;203;p17"/>
          <p:cNvCxnSpPr>
            <a:stCxn id="188" idx="2"/>
            <a:endCxn id="195" idx="0"/>
          </p:cNvCxnSpPr>
          <p:nvPr/>
        </p:nvCxnSpPr>
        <p:spPr>
          <a:xfrm flipH="1">
            <a:off x="12022870" y="2103713"/>
            <a:ext cx="300" cy="519000"/>
          </a:xfrm>
          <a:prstGeom prst="straightConnector1">
            <a:avLst/>
          </a:prstGeom>
          <a:noFill/>
          <a:ln w="9525" cap="flat" cmpd="sng">
            <a:solidFill>
              <a:schemeClr val="lt1"/>
            </a:solidFill>
            <a:prstDash val="solid"/>
            <a:round/>
            <a:headEnd type="none" w="med" len="med"/>
            <a:tailEnd type="none" w="med" len="med"/>
          </a:ln>
        </p:spPr>
      </p:cxnSp>
      <p:sp>
        <p:nvSpPr>
          <p:cNvPr id="204" name="Google Shape;204;p17"/>
          <p:cNvSpPr/>
          <p:nvPr/>
        </p:nvSpPr>
        <p:spPr>
          <a:xfrm>
            <a:off x="2455300" y="475653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05" name="Google Shape;205;p17"/>
          <p:cNvSpPr/>
          <p:nvPr/>
        </p:nvSpPr>
        <p:spPr>
          <a:xfrm>
            <a:off x="5597540" y="475653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06" name="Google Shape;206;p17"/>
          <p:cNvSpPr/>
          <p:nvPr/>
        </p:nvSpPr>
        <p:spPr>
          <a:xfrm>
            <a:off x="8739780" y="4756533"/>
            <a:ext cx="282300" cy="282300"/>
          </a:xfrm>
          <a:prstGeom prst="rect">
            <a:avLst/>
          </a:prstGeom>
          <a:solidFill>
            <a:schemeClr val="lt1"/>
          </a:solidFill>
          <a:ln>
            <a:noFill/>
          </a:ln>
        </p:spPr>
        <p:txBody>
          <a:bodyPr spcFirstLastPara="1" wrap="square" lIns="146275" tIns="146275" rIns="146275" bIns="146275" anchor="ctr" anchorCtr="0">
            <a:noAutofit/>
          </a:bodyPr>
          <a:lstStyle/>
          <a:p>
            <a:pPr marL="0" lvl="0" indent="0" algn="l" rtl="0">
              <a:spcBef>
                <a:spcPts val="0"/>
              </a:spcBef>
              <a:spcAft>
                <a:spcPts val="0"/>
              </a:spcAft>
              <a:buNone/>
            </a:pPr>
            <a:endParaRPr/>
          </a:p>
        </p:txBody>
      </p:sp>
      <p:sp>
        <p:nvSpPr>
          <p:cNvPr id="207" name="Google Shape;207;p17"/>
          <p:cNvSpPr txBox="1"/>
          <p:nvPr/>
        </p:nvSpPr>
        <p:spPr>
          <a:xfrm flipH="1">
            <a:off x="1146380" y="555793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5</a:t>
            </a:r>
            <a:endParaRPr sz="3700" b="1">
              <a:solidFill>
                <a:schemeClr val="lt1"/>
              </a:solidFill>
              <a:latin typeface="Golos Text"/>
              <a:ea typeface="Golos Text"/>
              <a:cs typeface="Golos Text"/>
              <a:sym typeface="Golos Text"/>
            </a:endParaRPr>
          </a:p>
        </p:txBody>
      </p:sp>
      <p:sp>
        <p:nvSpPr>
          <p:cNvPr id="208" name="Google Shape;208;p17"/>
          <p:cNvSpPr txBox="1"/>
          <p:nvPr/>
        </p:nvSpPr>
        <p:spPr>
          <a:xfrm flipH="1">
            <a:off x="1146447" y="635848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Calculated Fields with DAX</a:t>
            </a:r>
            <a:endParaRPr sz="1900">
              <a:solidFill>
                <a:schemeClr val="lt1"/>
              </a:solidFill>
              <a:latin typeface="Figtree"/>
              <a:ea typeface="Figtree"/>
              <a:cs typeface="Figtree"/>
              <a:sym typeface="Figtree"/>
            </a:endParaRPr>
          </a:p>
        </p:txBody>
      </p:sp>
      <p:sp>
        <p:nvSpPr>
          <p:cNvPr id="209" name="Google Shape;209;p17"/>
          <p:cNvSpPr txBox="1"/>
          <p:nvPr/>
        </p:nvSpPr>
        <p:spPr>
          <a:xfrm flipH="1">
            <a:off x="4288620" y="555793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6</a:t>
            </a:r>
            <a:endParaRPr sz="3700" b="1">
              <a:solidFill>
                <a:schemeClr val="lt1"/>
              </a:solidFill>
              <a:latin typeface="Golos Text"/>
              <a:ea typeface="Golos Text"/>
              <a:cs typeface="Golos Text"/>
              <a:sym typeface="Golos Text"/>
            </a:endParaRPr>
          </a:p>
        </p:txBody>
      </p:sp>
      <p:sp>
        <p:nvSpPr>
          <p:cNvPr id="210" name="Google Shape;210;p17"/>
          <p:cNvSpPr txBox="1"/>
          <p:nvPr/>
        </p:nvSpPr>
        <p:spPr>
          <a:xfrm flipH="1">
            <a:off x="4288687" y="635848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Visualizing Data with Reports</a:t>
            </a:r>
            <a:endParaRPr sz="1900">
              <a:solidFill>
                <a:schemeClr val="lt1"/>
              </a:solidFill>
              <a:latin typeface="Figtree"/>
              <a:ea typeface="Figtree"/>
              <a:cs typeface="Figtree"/>
              <a:sym typeface="Figtree"/>
            </a:endParaRPr>
          </a:p>
        </p:txBody>
      </p:sp>
      <p:sp>
        <p:nvSpPr>
          <p:cNvPr id="211" name="Google Shape;211;p17"/>
          <p:cNvSpPr txBox="1"/>
          <p:nvPr/>
        </p:nvSpPr>
        <p:spPr>
          <a:xfrm flipH="1">
            <a:off x="7430860" y="5557933"/>
            <a:ext cx="2899800" cy="916200"/>
          </a:xfrm>
          <a:prstGeom prst="rect">
            <a:avLst/>
          </a:prstGeom>
          <a:noFill/>
          <a:ln>
            <a:noFill/>
          </a:ln>
        </p:spPr>
        <p:txBody>
          <a:bodyPr spcFirstLastPara="1" wrap="square" lIns="146275" tIns="146275" rIns="146275" bIns="146275" anchor="b" anchorCtr="0">
            <a:noAutofit/>
          </a:bodyPr>
          <a:lstStyle/>
          <a:p>
            <a:pPr marL="0" marR="0" lvl="0" indent="0" algn="ctr" rtl="0">
              <a:lnSpc>
                <a:spcPct val="100000"/>
              </a:lnSpc>
              <a:spcBef>
                <a:spcPts val="0"/>
              </a:spcBef>
              <a:spcAft>
                <a:spcPts val="0"/>
              </a:spcAft>
              <a:buNone/>
            </a:pPr>
            <a:r>
              <a:rPr lang="en-US" sz="3700" b="1">
                <a:solidFill>
                  <a:schemeClr val="lt1"/>
                </a:solidFill>
                <a:latin typeface="Golos Text"/>
                <a:ea typeface="Golos Text"/>
                <a:cs typeface="Golos Text"/>
                <a:sym typeface="Golos Text"/>
              </a:rPr>
              <a:t>Step 7</a:t>
            </a:r>
            <a:endParaRPr sz="3700" b="1">
              <a:solidFill>
                <a:schemeClr val="lt1"/>
              </a:solidFill>
              <a:latin typeface="Golos Text"/>
              <a:ea typeface="Golos Text"/>
              <a:cs typeface="Golos Text"/>
              <a:sym typeface="Golos Text"/>
            </a:endParaRPr>
          </a:p>
        </p:txBody>
      </p:sp>
      <p:sp>
        <p:nvSpPr>
          <p:cNvPr id="212" name="Google Shape;212;p17"/>
          <p:cNvSpPr txBox="1"/>
          <p:nvPr/>
        </p:nvSpPr>
        <p:spPr>
          <a:xfrm flipH="1">
            <a:off x="7430927" y="6358489"/>
            <a:ext cx="2899800" cy="511800"/>
          </a:xfrm>
          <a:prstGeom prst="rect">
            <a:avLst/>
          </a:prstGeom>
          <a:noFill/>
          <a:ln>
            <a:noFill/>
          </a:ln>
        </p:spPr>
        <p:txBody>
          <a:bodyPr spcFirstLastPara="1" wrap="square" lIns="146275" tIns="146275" rIns="146275" bIns="146275" anchor="t" anchorCtr="0">
            <a:noAutofit/>
          </a:bodyPr>
          <a:lstStyle/>
          <a:p>
            <a:pPr marL="0" marR="0" lvl="0" indent="0" algn="ctr" rtl="0">
              <a:lnSpc>
                <a:spcPct val="100000"/>
              </a:lnSpc>
              <a:spcBef>
                <a:spcPts val="0"/>
              </a:spcBef>
              <a:spcAft>
                <a:spcPts val="0"/>
              </a:spcAft>
              <a:buNone/>
            </a:pPr>
            <a:r>
              <a:rPr lang="en-US" sz="1900">
                <a:solidFill>
                  <a:schemeClr val="lt1"/>
                </a:solidFill>
                <a:latin typeface="Figtree"/>
                <a:ea typeface="Figtree"/>
                <a:cs typeface="Figtree"/>
                <a:sym typeface="Figtree"/>
              </a:rPr>
              <a:t>Publishing the Data</a:t>
            </a:r>
            <a:endParaRPr sz="1900">
              <a:solidFill>
                <a:schemeClr val="lt1"/>
              </a:solidFill>
              <a:latin typeface="Figtree"/>
              <a:ea typeface="Figtree"/>
              <a:cs typeface="Figtree"/>
              <a:sym typeface="Figtree"/>
            </a:endParaRPr>
          </a:p>
        </p:txBody>
      </p:sp>
      <p:cxnSp>
        <p:nvCxnSpPr>
          <p:cNvPr id="213" name="Google Shape;213;p17"/>
          <p:cNvCxnSpPr>
            <a:stCxn id="204" idx="3"/>
            <a:endCxn id="205" idx="1"/>
          </p:cNvCxnSpPr>
          <p:nvPr/>
        </p:nvCxnSpPr>
        <p:spPr>
          <a:xfrm>
            <a:off x="2737600" y="4897683"/>
            <a:ext cx="2859900" cy="0"/>
          </a:xfrm>
          <a:prstGeom prst="straightConnector1">
            <a:avLst/>
          </a:prstGeom>
          <a:noFill/>
          <a:ln w="9525" cap="flat" cmpd="sng">
            <a:solidFill>
              <a:schemeClr val="lt1"/>
            </a:solidFill>
            <a:prstDash val="solid"/>
            <a:round/>
            <a:headEnd type="none" w="med" len="med"/>
            <a:tailEnd type="none" w="med" len="med"/>
          </a:ln>
        </p:spPr>
      </p:cxnSp>
      <p:cxnSp>
        <p:nvCxnSpPr>
          <p:cNvPr id="214" name="Google Shape;214;p17"/>
          <p:cNvCxnSpPr>
            <a:stCxn id="205" idx="3"/>
            <a:endCxn id="206" idx="1"/>
          </p:cNvCxnSpPr>
          <p:nvPr/>
        </p:nvCxnSpPr>
        <p:spPr>
          <a:xfrm>
            <a:off x="5879840" y="4897683"/>
            <a:ext cx="2859900" cy="0"/>
          </a:xfrm>
          <a:prstGeom prst="straightConnector1">
            <a:avLst/>
          </a:prstGeom>
          <a:noFill/>
          <a:ln w="9525" cap="flat" cmpd="sng">
            <a:solidFill>
              <a:schemeClr val="lt1"/>
            </a:solidFill>
            <a:prstDash val="solid"/>
            <a:round/>
            <a:headEnd type="none" w="med" len="med"/>
            <a:tailEnd type="none" w="med" len="med"/>
          </a:ln>
        </p:spPr>
      </p:cxnSp>
      <p:cxnSp>
        <p:nvCxnSpPr>
          <p:cNvPr id="215" name="Google Shape;215;p17"/>
          <p:cNvCxnSpPr>
            <a:stCxn id="204" idx="2"/>
            <a:endCxn id="207" idx="0"/>
          </p:cNvCxnSpPr>
          <p:nvPr/>
        </p:nvCxnSpPr>
        <p:spPr>
          <a:xfrm flipH="1">
            <a:off x="2596150" y="5038833"/>
            <a:ext cx="300" cy="519000"/>
          </a:xfrm>
          <a:prstGeom prst="straightConnector1">
            <a:avLst/>
          </a:prstGeom>
          <a:noFill/>
          <a:ln w="9525" cap="flat" cmpd="sng">
            <a:solidFill>
              <a:schemeClr val="lt1"/>
            </a:solidFill>
            <a:prstDash val="solid"/>
            <a:round/>
            <a:headEnd type="none" w="med" len="med"/>
            <a:tailEnd type="none" w="med" len="med"/>
          </a:ln>
        </p:spPr>
      </p:cxnSp>
      <p:cxnSp>
        <p:nvCxnSpPr>
          <p:cNvPr id="216" name="Google Shape;216;p17"/>
          <p:cNvCxnSpPr>
            <a:stCxn id="205" idx="2"/>
            <a:endCxn id="209" idx="0"/>
          </p:cNvCxnSpPr>
          <p:nvPr/>
        </p:nvCxnSpPr>
        <p:spPr>
          <a:xfrm flipH="1">
            <a:off x="5738390" y="5038833"/>
            <a:ext cx="300" cy="519000"/>
          </a:xfrm>
          <a:prstGeom prst="straightConnector1">
            <a:avLst/>
          </a:prstGeom>
          <a:noFill/>
          <a:ln w="9525" cap="flat" cmpd="sng">
            <a:solidFill>
              <a:schemeClr val="lt1"/>
            </a:solidFill>
            <a:prstDash val="solid"/>
            <a:round/>
            <a:headEnd type="none" w="med" len="med"/>
            <a:tailEnd type="none" w="med" len="med"/>
          </a:ln>
        </p:spPr>
      </p:cxnSp>
      <p:cxnSp>
        <p:nvCxnSpPr>
          <p:cNvPr id="217" name="Google Shape;217;p17"/>
          <p:cNvCxnSpPr>
            <a:stCxn id="206" idx="2"/>
            <a:endCxn id="211" idx="0"/>
          </p:cNvCxnSpPr>
          <p:nvPr/>
        </p:nvCxnSpPr>
        <p:spPr>
          <a:xfrm flipH="1">
            <a:off x="8880630" y="5038833"/>
            <a:ext cx="300" cy="519000"/>
          </a:xfrm>
          <a:prstGeom prst="straightConnector1">
            <a:avLst/>
          </a:prstGeom>
          <a:noFill/>
          <a:ln w="9525" cap="flat" cmpd="sng">
            <a:solidFill>
              <a:schemeClr val="lt1"/>
            </a:solidFill>
            <a:prstDash val="solid"/>
            <a:round/>
            <a:headEnd type="none" w="med" len="med"/>
            <a:tailEnd type="none" w="med" len="med"/>
          </a:ln>
        </p:spPr>
      </p:cxnSp>
      <p:cxnSp>
        <p:nvCxnSpPr>
          <p:cNvPr id="218" name="Google Shape;218;p17"/>
          <p:cNvCxnSpPr>
            <a:stCxn id="188" idx="3"/>
            <a:endCxn id="204" idx="1"/>
          </p:cNvCxnSpPr>
          <p:nvPr/>
        </p:nvCxnSpPr>
        <p:spPr>
          <a:xfrm flipH="1">
            <a:off x="2455420" y="1962563"/>
            <a:ext cx="9708900" cy="2935200"/>
          </a:xfrm>
          <a:prstGeom prst="bentConnector5">
            <a:avLst>
              <a:gd name="adj1" fmla="val -3924"/>
              <a:gd name="adj2" fmla="val 49999"/>
              <a:gd name="adj3" fmla="val 103924"/>
            </a:avLst>
          </a:prstGeom>
          <a:noFill/>
          <a:ln w="9525" cap="flat" cmpd="sng">
            <a:solidFill>
              <a:schemeClr val="lt1"/>
            </a:solidFill>
            <a:prstDash val="solid"/>
            <a:round/>
            <a:headEnd type="none" w="sm" len="sm"/>
            <a:tailEnd type="none" w="sm" len="sm"/>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8"/>
          <p:cNvSpPr/>
          <p:nvPr/>
        </p:nvSpPr>
        <p:spPr>
          <a:xfrm>
            <a:off x="0" y="0"/>
            <a:ext cx="14630400" cy="8229600"/>
          </a:xfrm>
          <a:prstGeom prst="rect">
            <a:avLst/>
          </a:prstGeom>
          <a:solidFill>
            <a:srgbClr val="0C0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0" y="0"/>
            <a:ext cx="14630400" cy="8229600"/>
          </a:xfrm>
          <a:prstGeom prst="rect">
            <a:avLst/>
          </a:prstGeom>
          <a:solidFill>
            <a:srgbClr val="27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2038000" y="990020"/>
            <a:ext cx="9911700" cy="1488000"/>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FFFFF"/>
              </a:buClr>
              <a:buSzPts val="4374"/>
              <a:buFont typeface="Inter"/>
              <a:buNone/>
            </a:pPr>
            <a:r>
              <a:rPr lang="en-US" sz="4374" b="1">
                <a:solidFill>
                  <a:srgbClr val="FFFFFF"/>
                </a:solidFill>
                <a:latin typeface="Inter"/>
                <a:ea typeface="Inter"/>
                <a:cs typeface="Inter"/>
                <a:sym typeface="Inter"/>
              </a:rPr>
              <a:t>3 Key Research Questions</a:t>
            </a:r>
            <a:endParaRPr sz="4374" b="0" i="0" u="none" strike="noStrike" cap="none">
              <a:solidFill>
                <a:schemeClr val="dk1"/>
              </a:solidFill>
              <a:latin typeface="Calibri"/>
              <a:ea typeface="Calibri"/>
              <a:cs typeface="Calibri"/>
              <a:sym typeface="Calibri"/>
            </a:endParaRPr>
          </a:p>
        </p:txBody>
      </p:sp>
      <p:sp>
        <p:nvSpPr>
          <p:cNvPr id="227" name="Google Shape;227;p18"/>
          <p:cNvSpPr/>
          <p:nvPr/>
        </p:nvSpPr>
        <p:spPr>
          <a:xfrm>
            <a:off x="2037993" y="2922270"/>
            <a:ext cx="5166122" cy="1650802"/>
          </a:xfrm>
          <a:prstGeom prst="roundRect">
            <a:avLst>
              <a:gd name="adj" fmla="val 6057"/>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a:off x="2267775" y="3193259"/>
            <a:ext cx="4706700" cy="11499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900">
                <a:solidFill>
                  <a:schemeClr val="lt1"/>
                </a:solidFill>
              </a:rPr>
              <a:t>How have rocket launches trended across time? Has mission success rate increased?</a:t>
            </a:r>
            <a:endParaRPr sz="1900">
              <a:solidFill>
                <a:schemeClr val="lt1"/>
              </a:solidFill>
            </a:endParaRPr>
          </a:p>
          <a:p>
            <a:pPr marL="457200" lvl="0" indent="0" algn="l" rtl="0">
              <a:lnSpc>
                <a:spcPct val="115000"/>
              </a:lnSpc>
              <a:spcBef>
                <a:spcPts val="1200"/>
              </a:spcBef>
              <a:spcAft>
                <a:spcPts val="0"/>
              </a:spcAft>
              <a:buNone/>
            </a:pPr>
            <a:endParaRPr sz="1900">
              <a:solidFill>
                <a:schemeClr val="lt1"/>
              </a:solidFill>
            </a:endParaRPr>
          </a:p>
          <a:p>
            <a:pPr marL="0" marR="0" lvl="0" indent="0" algn="l" rtl="0">
              <a:lnSpc>
                <a:spcPct val="159942"/>
              </a:lnSpc>
              <a:spcBef>
                <a:spcPts val="1200"/>
              </a:spcBef>
              <a:spcAft>
                <a:spcPts val="0"/>
              </a:spcAft>
              <a:buClr>
                <a:srgbClr val="E5E0DF"/>
              </a:buClr>
              <a:buSzPts val="1750"/>
              <a:buFont typeface="Inter"/>
              <a:buNone/>
            </a:pPr>
            <a:endParaRPr sz="1900">
              <a:solidFill>
                <a:schemeClr val="lt1"/>
              </a:solidFill>
              <a:latin typeface="Inter"/>
              <a:ea typeface="Inter"/>
              <a:cs typeface="Inter"/>
              <a:sym typeface="Inter"/>
            </a:endParaRPr>
          </a:p>
        </p:txBody>
      </p:sp>
      <p:sp>
        <p:nvSpPr>
          <p:cNvPr id="229" name="Google Shape;229;p18"/>
          <p:cNvSpPr/>
          <p:nvPr/>
        </p:nvSpPr>
        <p:spPr>
          <a:xfrm>
            <a:off x="7426285" y="2922270"/>
            <a:ext cx="5166122" cy="1650802"/>
          </a:xfrm>
          <a:prstGeom prst="roundRect">
            <a:avLst>
              <a:gd name="adj" fmla="val 6057"/>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a:off x="7656075" y="3193371"/>
            <a:ext cx="4706700" cy="11499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900">
                <a:solidFill>
                  <a:schemeClr val="lt1"/>
                </a:solidFill>
              </a:rPr>
              <a:t>Which countries have had the most successful space missions? </a:t>
            </a:r>
            <a:endParaRPr sz="1900">
              <a:solidFill>
                <a:schemeClr val="lt1"/>
              </a:solidFill>
              <a:latin typeface="Calibri"/>
              <a:ea typeface="Calibri"/>
              <a:cs typeface="Calibri"/>
              <a:sym typeface="Calibri"/>
            </a:endParaRPr>
          </a:p>
        </p:txBody>
      </p:sp>
      <p:sp>
        <p:nvSpPr>
          <p:cNvPr id="231" name="Google Shape;231;p18"/>
          <p:cNvSpPr/>
          <p:nvPr/>
        </p:nvSpPr>
        <p:spPr>
          <a:xfrm>
            <a:off x="2037993" y="4795242"/>
            <a:ext cx="5166122" cy="1650802"/>
          </a:xfrm>
          <a:prstGeom prst="roundRect">
            <a:avLst>
              <a:gd name="adj" fmla="val 6057"/>
            </a:avLst>
          </a:prstGeom>
          <a:solidFill>
            <a:srgbClr val="110080"/>
          </a:solidFill>
          <a:ln w="9525" cap="flat" cmpd="sng">
            <a:solidFill>
              <a:srgbClr val="2A1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a:off x="2267775" y="5188474"/>
            <a:ext cx="4706700" cy="1027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900">
                <a:solidFill>
                  <a:schemeClr val="lt1"/>
                </a:solidFill>
              </a:rPr>
              <a:t>Which rocket has been used for the most space missions? Is it still active?</a:t>
            </a:r>
            <a:endParaRPr sz="1900">
              <a:solidFill>
                <a:schemeClr val="lt1"/>
              </a:solidFill>
            </a:endParaRPr>
          </a:p>
          <a:p>
            <a:pPr marL="0" lvl="0" indent="0" algn="l" rtl="0">
              <a:lnSpc>
                <a:spcPct val="115000"/>
              </a:lnSpc>
              <a:spcBef>
                <a:spcPts val="1200"/>
              </a:spcBef>
              <a:spcAft>
                <a:spcPts val="0"/>
              </a:spcAft>
              <a:buNone/>
            </a:pPr>
            <a:endParaRPr sz="1900">
              <a:solidFill>
                <a:schemeClr val="lt1"/>
              </a:solidFill>
            </a:endParaRPr>
          </a:p>
          <a:p>
            <a:pPr marL="0" marR="0" lvl="0" indent="0" algn="l" rtl="0">
              <a:lnSpc>
                <a:spcPct val="159942"/>
              </a:lnSpc>
              <a:spcBef>
                <a:spcPts val="1200"/>
              </a:spcBef>
              <a:spcAft>
                <a:spcPts val="0"/>
              </a:spcAft>
              <a:buClr>
                <a:srgbClr val="E5E0DF"/>
              </a:buClr>
              <a:buSzPts val="1750"/>
              <a:buFont typeface="Inter"/>
              <a:buNone/>
            </a:pPr>
            <a:endParaRPr sz="19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E09FE7-FEF3-C917-40FA-F2524CBF0491}"/>
              </a:ext>
            </a:extLst>
          </p:cNvPr>
          <p:cNvSpPr txBox="1"/>
          <p:nvPr/>
        </p:nvSpPr>
        <p:spPr>
          <a:xfrm>
            <a:off x="944380" y="674557"/>
            <a:ext cx="12591738" cy="646331"/>
          </a:xfrm>
          <a:prstGeom prst="rect">
            <a:avLst/>
          </a:prstGeom>
          <a:noFill/>
        </p:spPr>
        <p:txBody>
          <a:bodyPr wrap="square" rtlCol="0">
            <a:spAutoFit/>
          </a:bodyPr>
          <a:lstStyle/>
          <a:p>
            <a:r>
              <a:rPr lang="en-US" sz="3600" dirty="0">
                <a:solidFill>
                  <a:schemeClr val="bg1"/>
                </a:solidFill>
              </a:rPr>
              <a:t>Link to PowerBI Desktop and Data</a:t>
            </a:r>
          </a:p>
        </p:txBody>
      </p:sp>
      <p:sp>
        <p:nvSpPr>
          <p:cNvPr id="4" name="TextBox 3">
            <a:extLst>
              <a:ext uri="{FF2B5EF4-FFF2-40B4-BE49-F238E27FC236}">
                <a16:creationId xmlns:a16="http://schemas.microsoft.com/office/drawing/2014/main" id="{FA8FC14D-214B-245D-7291-B28188D7245A}"/>
              </a:ext>
            </a:extLst>
          </p:cNvPr>
          <p:cNvSpPr txBox="1"/>
          <p:nvPr/>
        </p:nvSpPr>
        <p:spPr>
          <a:xfrm>
            <a:off x="1109272" y="1768839"/>
            <a:ext cx="10852879" cy="3108543"/>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chemeClr val="bg1"/>
                </a:solidFill>
                <a:hlinkClick r:id="rId2"/>
              </a:rPr>
              <a:t>https://app.powerbi.com/groups/me/reports/a12c59cc-b725-4b84-b227-6a0d933dc291/ReportSection?experience=power-bi</a:t>
            </a:r>
            <a:endParaRPr lang="en-US" sz="2800" dirty="0">
              <a:solidFill>
                <a:schemeClr val="bg1"/>
              </a:solidFill>
            </a:endParaRPr>
          </a:p>
          <a:p>
            <a:endParaRPr lang="en-US" sz="2800" dirty="0">
              <a:solidFill>
                <a:schemeClr val="bg1"/>
              </a:solidFill>
            </a:endParaRPr>
          </a:p>
          <a:p>
            <a:pPr marL="457200" indent="-457200">
              <a:buFont typeface="Arial" panose="020B0604020202020204" pitchFamily="34" charset="0"/>
              <a:buChar char="•"/>
            </a:pPr>
            <a:endParaRPr lang="en-US" sz="2800" dirty="0">
              <a:solidFill>
                <a:schemeClr val="bg1"/>
              </a:solidFill>
            </a:endParaRPr>
          </a:p>
          <a:p>
            <a:pPr marL="457200" indent="-457200">
              <a:buFont typeface="Arial" panose="020B0604020202020204" pitchFamily="34" charset="0"/>
              <a:buChar char="•"/>
            </a:pPr>
            <a:r>
              <a:rPr lang="en-US" sz="2800" dirty="0">
                <a:solidFill>
                  <a:schemeClr val="bg1"/>
                </a:solidFill>
                <a:hlinkClick r:id="rId3"/>
              </a:rPr>
              <a:t>https://drive.google.com/file/d/1YHh_nfKMx7UGOo1jUX-dpmB9mrUoOpQ_/view?usp=share_link</a:t>
            </a:r>
            <a:endParaRPr lang="en-US" sz="2800" dirty="0">
              <a:solidFill>
                <a:schemeClr val="bg1"/>
              </a:solidFill>
            </a:endParaRPr>
          </a:p>
          <a:p>
            <a:endParaRPr lang="en-US" sz="2800" dirty="0">
              <a:solidFill>
                <a:schemeClr val="bg1"/>
              </a:solidFill>
            </a:endParaRPr>
          </a:p>
        </p:txBody>
      </p:sp>
    </p:spTree>
    <p:extLst>
      <p:ext uri="{BB962C8B-B14F-4D97-AF65-F5344CB8AC3E}">
        <p14:creationId xmlns:p14="http://schemas.microsoft.com/office/powerpoint/2010/main" val="22708702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9"/>
          <p:cNvSpPr/>
          <p:nvPr/>
        </p:nvSpPr>
        <p:spPr>
          <a:xfrm>
            <a:off x="0" y="0"/>
            <a:ext cx="14630400" cy="8229600"/>
          </a:xfrm>
          <a:prstGeom prst="rect">
            <a:avLst/>
          </a:prstGeom>
          <a:solidFill>
            <a:srgbClr val="0C0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0" y="0"/>
            <a:ext cx="14630400" cy="8229600"/>
          </a:xfrm>
          <a:prstGeom prst="rect">
            <a:avLst/>
          </a:prstGeom>
          <a:solidFill>
            <a:srgbClr val="27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0" name="Google Shape;240;p19"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241" name="Google Shape;241;p19"/>
          <p:cNvSpPr/>
          <p:nvPr/>
        </p:nvSpPr>
        <p:spPr>
          <a:xfrm>
            <a:off x="6319599" y="2720697"/>
            <a:ext cx="7477601" cy="1388745"/>
          </a:xfrm>
          <a:prstGeom prst="rect">
            <a:avLst/>
          </a:prstGeom>
          <a:noFill/>
          <a:ln>
            <a:noFill/>
          </a:ln>
        </p:spPr>
        <p:txBody>
          <a:bodyPr spcFirstLastPara="1" wrap="square" lIns="91425" tIns="45700" rIns="91425" bIns="45700" anchor="t" anchorCtr="0">
            <a:noAutofit/>
          </a:bodyPr>
          <a:lstStyle/>
          <a:p>
            <a:pPr marL="0" marR="0" lvl="0" indent="0" algn="l" rtl="0">
              <a:lnSpc>
                <a:spcPct val="125011"/>
              </a:lnSpc>
              <a:spcBef>
                <a:spcPts val="0"/>
              </a:spcBef>
              <a:spcAft>
                <a:spcPts val="0"/>
              </a:spcAft>
              <a:buClr>
                <a:srgbClr val="FFFFFF"/>
              </a:buClr>
              <a:buSzPts val="4374"/>
              <a:buFont typeface="Inter"/>
              <a:buNone/>
            </a:pPr>
            <a:r>
              <a:rPr lang="en-US" sz="4374" b="1" i="0" u="none" strike="noStrike" cap="none" dirty="0">
                <a:solidFill>
                  <a:srgbClr val="FFFFFF"/>
                </a:solidFill>
                <a:latin typeface="Inter"/>
                <a:ea typeface="Inter"/>
                <a:cs typeface="Inter"/>
                <a:sym typeface="Inter"/>
              </a:rPr>
              <a:t>Conclusion</a:t>
            </a:r>
            <a:endParaRPr sz="4374" b="0" i="0" u="none" strike="noStrike" cap="none" dirty="0">
              <a:solidFill>
                <a:schemeClr val="dk1"/>
              </a:solidFill>
              <a:latin typeface="Calibri"/>
              <a:ea typeface="Calibri"/>
              <a:cs typeface="Calibri"/>
              <a:sym typeface="Calibri"/>
            </a:endParaRPr>
          </a:p>
        </p:txBody>
      </p:sp>
      <p:sp>
        <p:nvSpPr>
          <p:cNvPr id="242" name="Google Shape;242;p19"/>
          <p:cNvSpPr/>
          <p:nvPr/>
        </p:nvSpPr>
        <p:spPr>
          <a:xfrm>
            <a:off x="6319599" y="3687580"/>
            <a:ext cx="7477601" cy="1821323"/>
          </a:xfrm>
          <a:prstGeom prst="rect">
            <a:avLst/>
          </a:prstGeom>
          <a:noFill/>
          <a:ln>
            <a:noFill/>
          </a:ln>
        </p:spPr>
        <p:txBody>
          <a:bodyPr spcFirstLastPara="1" wrap="square" lIns="91425" tIns="45700" rIns="91425" bIns="45700" anchor="t" anchorCtr="0">
            <a:noAutofit/>
          </a:bodyPr>
          <a:lstStyle/>
          <a:p>
            <a:pPr marL="0" marR="0" lvl="0" indent="0" algn="l" rtl="0">
              <a:lnSpc>
                <a:spcPct val="159942"/>
              </a:lnSpc>
              <a:spcBef>
                <a:spcPts val="0"/>
              </a:spcBef>
              <a:spcAft>
                <a:spcPts val="0"/>
              </a:spcAft>
              <a:buClr>
                <a:srgbClr val="E5E0DF"/>
              </a:buClr>
              <a:buSzPts val="1750"/>
              <a:buFont typeface="Inter"/>
              <a:buNone/>
            </a:pPr>
            <a:r>
              <a:rPr lang="en-US" sz="1750" b="0" i="0" u="none" strike="noStrike" cap="none" dirty="0">
                <a:solidFill>
                  <a:srgbClr val="E5E0DF"/>
                </a:solidFill>
                <a:latin typeface="Inter"/>
                <a:ea typeface="Inter"/>
                <a:cs typeface="Inter"/>
                <a:sym typeface="Inter"/>
              </a:rPr>
              <a:t>Space data and exploration continue to push the boundaries of human knowledge and capabilities, promising exciting discoveries and advancements in the years to come.</a:t>
            </a:r>
            <a:endParaRPr sz="1750" b="0" i="0" u="none" strike="noStrike" cap="none" dirty="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999</TotalTime>
  <Words>407</Words>
  <Application>Microsoft Macintosh PowerPoint</Application>
  <PresentationFormat>Custom</PresentationFormat>
  <Paragraphs>45</Paragraphs>
  <Slides>6</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Golos Text</vt:lpstr>
      <vt:lpstr>Lato</vt:lpstr>
      <vt:lpstr>Montserrat</vt:lpstr>
      <vt:lpstr>Calibri</vt:lpstr>
      <vt:lpstr>Figtree</vt:lpstr>
      <vt:lpstr>Nunito Light</vt:lpstr>
      <vt:lpstr>Arial</vt:lpstr>
      <vt:lpstr>Inter</vt:lpstr>
      <vt:lpstr>Focus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Siva Naga Santosh Adabala</cp:lastModifiedBy>
  <cp:revision>5</cp:revision>
  <dcterms:modified xsi:type="dcterms:W3CDTF">2024-04-02T17:44:56Z</dcterms:modified>
</cp:coreProperties>
</file>